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43_36A7117F.xml" ContentType="application/vnd.ms-powerpoint.comments+xml"/>
  <Override PartName="/ppt/comments/modernComment_1B1_C40168BC.xml" ContentType="application/vnd.ms-powerpoint.comments+xml"/>
  <Override PartName="/ppt/comments/modernComment_1B2_1B914B6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17"/>
  </p:notesMasterIdLst>
  <p:handoutMasterIdLst>
    <p:handoutMasterId r:id="rId18"/>
  </p:handoutMasterIdLst>
  <p:sldIdLst>
    <p:sldId id="430" r:id="rId5"/>
    <p:sldId id="323" r:id="rId6"/>
    <p:sldId id="441" r:id="rId7"/>
    <p:sldId id="423" r:id="rId8"/>
    <p:sldId id="445" r:id="rId9"/>
    <p:sldId id="442" r:id="rId10"/>
    <p:sldId id="444" r:id="rId11"/>
    <p:sldId id="432" r:id="rId12"/>
    <p:sldId id="433" r:id="rId13"/>
    <p:sldId id="434" r:id="rId14"/>
    <p:sldId id="446" r:id="rId15"/>
    <p:sldId id="425" r:id="rId16"/>
  </p:sldIdLst>
  <p:sldSz cx="12192000" cy="6858000"/>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E9331D-BCFF-647E-4B37-8C1D220FE31D}" name="Rose Schroder" initials="RS" userId="S::Rose.Schroder@bolton-menk.com::d6e19197-454f-4f5c-a0a7-dd02d4702304" providerId="AD"/>
  <p188:author id="{6ED2F68F-3869-4DD9-1F05-96C7593166A3}" name="Kelly Meyers" initials="KM" userId="S::kellyme@bolton-menk.com::088e8ffc-bdbb-4027-90f8-d544c59230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0EAAE3"/>
    <a:srgbClr val="00C6FD"/>
    <a:srgbClr val="00A0CC"/>
    <a:srgbClr val="606060"/>
    <a:srgbClr val="008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371" autoAdjust="0"/>
  </p:normalViewPr>
  <p:slideViewPr>
    <p:cSldViewPr snapToGrid="0">
      <p:cViewPr varScale="1">
        <p:scale>
          <a:sx n="111" d="100"/>
          <a:sy n="111" d="100"/>
        </p:scale>
        <p:origin x="53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2" d="100"/>
        <a:sy n="72" d="100"/>
      </p:scale>
      <p:origin x="0" y="0"/>
    </p:cViewPr>
  </p:sorterViewPr>
  <p:notesViewPr>
    <p:cSldViewPr snapToGrid="0">
      <p:cViewPr varScale="1">
        <p:scale>
          <a:sx n="105" d="100"/>
          <a:sy n="105" d="100"/>
        </p:scale>
        <p:origin x="45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0A2-C24C-A40E-4B78CBB98B64}"/>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0A2-C24C-A40E-4B78CBB98B64}"/>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0A2-C24C-A40E-4B78CBB98B64}"/>
            </c:ext>
          </c:extLst>
        </c:ser>
        <c:dLbls>
          <c:showLegendKey val="0"/>
          <c:showVal val="0"/>
          <c:showCatName val="0"/>
          <c:showSerName val="0"/>
          <c:showPercent val="0"/>
          <c:showBubbleSize val="0"/>
        </c:dLbls>
        <c:gapWidth val="219"/>
        <c:overlap val="-27"/>
        <c:axId val="783009823"/>
        <c:axId val="1874746511"/>
      </c:barChart>
      <c:catAx>
        <c:axId val="78300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74746511"/>
        <c:crosses val="autoZero"/>
        <c:auto val="1"/>
        <c:lblAlgn val="ctr"/>
        <c:lblOffset val="100"/>
        <c:noMultiLvlLbl val="0"/>
      </c:catAx>
      <c:valAx>
        <c:axId val="1874746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8300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43_36A7117F.xml><?xml version="1.0" encoding="utf-8"?>
<p188:cmLst xmlns:a="http://schemas.openxmlformats.org/drawingml/2006/main" xmlns:r="http://schemas.openxmlformats.org/officeDocument/2006/relationships" xmlns:p188="http://schemas.microsoft.com/office/powerpoint/2018/8/main">
  <p188:cm id="{0BE80F0B-0BE4-4168-A8E7-5B4DDB799AB2}" authorId="{6ED2F68F-3869-4DD9-1F05-96C7593166A3}" status="resolved" created="2022-08-30T15:28:04.782" complete="100000">
    <pc:sldMkLst xmlns:pc="http://schemas.microsoft.com/office/powerpoint/2013/main/command">
      <pc:docMk/>
      <pc:sldMk cId="916918655" sldId="323"/>
    </pc:sldMkLst>
    <p188:txBody>
      <a:bodyPr/>
      <a:lstStyle/>
      <a:p>
        <a:r>
          <a:rPr lang="en-US"/>
          <a:t>Rose, just plop your photos here. I may change the layout depending on the photos you drop in.</a:t>
        </a:r>
      </a:p>
    </p188:txBody>
  </p188:cm>
</p188:cmLst>
</file>

<file path=ppt/comments/modernComment_1B1_C40168BC.xml><?xml version="1.0" encoding="utf-8"?>
<p188:cmLst xmlns:a="http://schemas.openxmlformats.org/drawingml/2006/main" xmlns:r="http://schemas.openxmlformats.org/officeDocument/2006/relationships" xmlns:p188="http://schemas.microsoft.com/office/powerpoint/2018/8/main">
  <p188:cm id="{BECE5663-DB06-4228-B1D4-785276A33643}" authorId="{6ED2F68F-3869-4DD9-1F05-96C7593166A3}" status="resolved" created="2022-08-30T16:12:02.933" complete="100000">
    <pc:sldMkLst xmlns:pc="http://schemas.microsoft.com/office/powerpoint/2013/main/command">
      <pc:docMk/>
      <pc:sldMk cId="3288426684" sldId="433"/>
    </pc:sldMkLst>
    <p188:txBody>
      <a:bodyPr/>
      <a:lstStyle/>
      <a:p>
        <a:r>
          <a:rPr lang="en-US"/>
          <a:t>Regulatory side (how city/county specifically can change regulation)
--Who needs to be involved? City and county cannot do it on their own
Cover those groups (public/private partnerships)</a:t>
        </a:r>
      </a:p>
    </p188:txBody>
  </p188:cm>
</p188:cmLst>
</file>

<file path=ppt/comments/modernComment_1B2_1B914B68.xml><?xml version="1.0" encoding="utf-8"?>
<p188:cmLst xmlns:a="http://schemas.openxmlformats.org/drawingml/2006/main" xmlns:r="http://schemas.openxmlformats.org/officeDocument/2006/relationships" xmlns:p188="http://schemas.microsoft.com/office/powerpoint/2018/8/main">
  <p188:cm id="{C844E33B-D545-45B1-A793-9D7AC3A6986D}" authorId="{6ED2F68F-3869-4DD9-1F05-96C7593166A3}" status="resolved" created="2022-08-30T16:14:03.064" complete="100000">
    <pc:sldMkLst xmlns:pc="http://schemas.microsoft.com/office/powerpoint/2013/main/command">
      <pc:docMk/>
      <pc:sldMk cId="462506856" sldId="434"/>
    </pc:sldMkLst>
    <p188:txBody>
      <a:bodyPr/>
      <a:lstStyle/>
      <a:p>
        <a:r>
          <a:rPr lang="en-US"/>
          <a:t>Ensure their own regulations aren't preventing goals from happening
--Rezoning &amp; standards
--Looking at the big picture--holistic view (if adding roadway, what are the development impacts as well?) Common ground for all parties to be on same page even with different goals
Are they committing the funds needed? (Capital and operational budgets)
--Funding source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0385A9-19D8-454E-881B-EC9DC2CA071D}" type="datetimeFigureOut">
              <a:rPr lang="en-US" smtClean="0"/>
              <a:t>9/29/2022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0298A-A03F-418F-998A-F7CA54F8BFE9}" type="slidenum">
              <a:rPr lang="en-US" smtClean="0"/>
              <a:t>‹#›</a:t>
            </a:fld>
            <a:endParaRPr lang="en-US"/>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C8DB5-5332-4A3D-B4FE-F44295F459AA}" type="datetimeFigureOut">
              <a:rPr lang="id-ID" smtClean="0"/>
              <a:t>29/09/2022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C3B2F-C9EE-4CB8-940D-D87924E476E9}" type="slidenum">
              <a:rPr lang="id-ID" smtClean="0"/>
              <a:t>‹#›</a:t>
            </a:fld>
            <a:endParaRPr lang="id-ID"/>
          </a:p>
        </p:txBody>
      </p:sp>
    </p:spTree>
    <p:extLst>
      <p:ext uri="{BB962C8B-B14F-4D97-AF65-F5344CB8AC3E}">
        <p14:creationId xmlns:p14="http://schemas.microsoft.com/office/powerpoint/2010/main" val="1809153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C3B2F-C9EE-4CB8-940D-D87924E476E9}" type="slidenum">
              <a:rPr lang="id-ID" smtClean="0"/>
              <a:t>4</a:t>
            </a:fld>
            <a:endParaRPr lang="id-ID"/>
          </a:p>
        </p:txBody>
      </p:sp>
    </p:spTree>
    <p:extLst>
      <p:ext uri="{BB962C8B-B14F-4D97-AF65-F5344CB8AC3E}">
        <p14:creationId xmlns:p14="http://schemas.microsoft.com/office/powerpoint/2010/main" val="20392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3C3B2F-C9EE-4CB8-940D-D87924E476E9}" type="slidenum">
              <a:rPr lang="id-ID" smtClean="0"/>
              <a:t>8</a:t>
            </a:fld>
            <a:endParaRPr lang="id-ID"/>
          </a:p>
        </p:txBody>
      </p:sp>
    </p:spTree>
    <p:extLst>
      <p:ext uri="{BB962C8B-B14F-4D97-AF65-F5344CB8AC3E}">
        <p14:creationId xmlns:p14="http://schemas.microsoft.com/office/powerpoint/2010/main" val="397694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--Who needs to be involved? City and county cannot do it on their own</a:t>
            </a:r>
            <a:br>
              <a:rPr lang="en-US" sz="1800" dirty="0">
                <a:effectLst/>
                <a:latin typeface="Segoe UI" panose="020B0502040204020203" pitchFamily="34" charset="0"/>
              </a:rPr>
            </a:br>
            <a:r>
              <a:rPr lang="en-US" sz="1800" dirty="0">
                <a:effectLst/>
                <a:latin typeface="Segoe UI" panose="020B0502040204020203" pitchFamily="34" charset="0"/>
              </a:rPr>
              <a:t>Cover those groups (public/private partnerships)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B3C3B2F-C9EE-4CB8-940D-D87924E476E9}" type="slidenum">
              <a:rPr lang="id-ID" smtClean="0"/>
              <a:t>9</a:t>
            </a:fld>
            <a:endParaRPr lang="id-ID"/>
          </a:p>
        </p:txBody>
      </p:sp>
    </p:spTree>
    <p:extLst>
      <p:ext uri="{BB962C8B-B14F-4D97-AF65-F5344CB8AC3E}">
        <p14:creationId xmlns:p14="http://schemas.microsoft.com/office/powerpoint/2010/main" val="81690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C3B2F-C9EE-4CB8-940D-D87924E476E9}" type="slidenum">
              <a:rPr lang="id-ID" smtClean="0"/>
              <a:t>10</a:t>
            </a:fld>
            <a:endParaRPr lang="id-ID"/>
          </a:p>
        </p:txBody>
      </p:sp>
    </p:spTree>
    <p:extLst>
      <p:ext uri="{BB962C8B-B14F-4D97-AF65-F5344CB8AC3E}">
        <p14:creationId xmlns:p14="http://schemas.microsoft.com/office/powerpoint/2010/main" val="194863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3C3B2F-C9EE-4CB8-940D-D87924E476E9}" type="slidenum">
              <a:rPr lang="id-ID" smtClean="0"/>
              <a:t>11</a:t>
            </a:fld>
            <a:endParaRPr lang="id-ID"/>
          </a:p>
        </p:txBody>
      </p:sp>
    </p:spTree>
    <p:extLst>
      <p:ext uri="{BB962C8B-B14F-4D97-AF65-F5344CB8AC3E}">
        <p14:creationId xmlns:p14="http://schemas.microsoft.com/office/powerpoint/2010/main" val="154514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_1_Title Slide">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576D35F-9AC9-F84E-BDDE-E78E1AD281BC}"/>
              </a:ext>
            </a:extLst>
          </p:cNvPr>
          <p:cNvSpPr>
            <a:spLocks noGrp="1"/>
          </p:cNvSpPr>
          <p:nvPr>
            <p:ph type="title"/>
          </p:nvPr>
        </p:nvSpPr>
        <p:spPr>
          <a:xfrm>
            <a:off x="3972076" y="2914788"/>
            <a:ext cx="7261982" cy="816673"/>
          </a:xfrm>
          <a:prstGeom prst="rect">
            <a:avLst/>
          </a:prstGeom>
        </p:spPr>
        <p:txBody>
          <a:bodyPr/>
          <a:lstStyle>
            <a:lvl1pPr>
              <a:defRPr b="1">
                <a:solidFill>
                  <a:schemeClr val="tx1"/>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F2046519-B6C1-274E-B0C5-1B6DDF2EC3F0}"/>
              </a:ext>
            </a:extLst>
          </p:cNvPr>
          <p:cNvSpPr/>
          <p:nvPr userDrawn="1"/>
        </p:nvSpPr>
        <p:spPr>
          <a:xfrm>
            <a:off x="0" y="0"/>
            <a:ext cx="3570514" cy="6869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a:extLst>
              <a:ext uri="{FF2B5EF4-FFF2-40B4-BE49-F238E27FC236}">
                <a16:creationId xmlns:a16="http://schemas.microsoft.com/office/drawing/2014/main" id="{D7C3C00D-8974-AC44-B4E0-7D7AB666A2A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574526" y="0"/>
            <a:ext cx="4546602" cy="4546602"/>
          </a:xfrm>
          <a:prstGeom prst="rect">
            <a:avLst/>
          </a:prstGeom>
        </p:spPr>
      </p:pic>
      <p:cxnSp>
        <p:nvCxnSpPr>
          <p:cNvPr id="7" name="Straight Connector 6">
            <a:extLst>
              <a:ext uri="{FF2B5EF4-FFF2-40B4-BE49-F238E27FC236}">
                <a16:creationId xmlns:a16="http://schemas.microsoft.com/office/drawing/2014/main" id="{B33EC73E-B89D-FB41-8893-51FDDFFFE54E}"/>
              </a:ext>
            </a:extLst>
          </p:cNvPr>
          <p:cNvCxnSpPr>
            <a:cxnSpLocks/>
          </p:cNvCxnSpPr>
          <p:nvPr userDrawn="1"/>
        </p:nvCxnSpPr>
        <p:spPr>
          <a:xfrm>
            <a:off x="4132876" y="3580917"/>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4034B3F-43B6-CCC2-F095-1CD958FB45D7}"/>
              </a:ext>
            </a:extLst>
          </p:cNvPr>
          <p:cNvSpPr>
            <a:spLocks noGrp="1"/>
          </p:cNvSpPr>
          <p:nvPr>
            <p:ph type="body" sz="quarter" idx="12"/>
          </p:nvPr>
        </p:nvSpPr>
        <p:spPr>
          <a:xfrm>
            <a:off x="4019209" y="3895656"/>
            <a:ext cx="5545413" cy="1590691"/>
          </a:xfrm>
          <a:prstGeom prst="rect">
            <a:avLst/>
          </a:prstGeom>
        </p:spPr>
        <p:txBody>
          <a:bodyPr/>
          <a:lstStyle>
            <a:lvl1pPr marL="0" indent="0">
              <a:buNone/>
              <a:defRPr sz="2400">
                <a:solidFill>
                  <a:schemeClr val="bg2">
                    <a:lumMod val="10000"/>
                  </a:schemeClr>
                </a:solidFill>
              </a:defRPr>
            </a:lvl1pPr>
            <a:lvl2pPr marL="457200" indent="0">
              <a:buNone/>
              <a:defRPr>
                <a:solidFill>
                  <a:schemeClr val="bg2">
                    <a:lumMod val="10000"/>
                  </a:schemeClr>
                </a:solidFill>
              </a:defRPr>
            </a:lvl2pPr>
            <a:lvl3pPr marL="914400" indent="0">
              <a:buNone/>
              <a:defRPr>
                <a:solidFill>
                  <a:schemeClr val="bg2">
                    <a:lumMod val="10000"/>
                  </a:schemeClr>
                </a:solidFill>
              </a:defRPr>
            </a:lvl3pPr>
            <a:lvl4pPr marL="1371600" indent="0">
              <a:buNone/>
              <a:defRPr>
                <a:solidFill>
                  <a:schemeClr val="bg2">
                    <a:lumMod val="10000"/>
                  </a:schemeClr>
                </a:solidFill>
              </a:defRPr>
            </a:lvl4pPr>
            <a:lvl5pPr marL="1828800" indent="0">
              <a:buNone/>
              <a:defRPr>
                <a:solidFill>
                  <a:schemeClr val="bg2">
                    <a:lumMod val="10000"/>
                  </a:schemeClr>
                </a:solidFill>
              </a:defRPr>
            </a:lvl5pPr>
          </a:lstStyle>
          <a:p>
            <a:pPr lvl="0"/>
            <a:r>
              <a:rPr lang="en-US"/>
              <a:t>Click to edit Master text styles</a:t>
            </a:r>
          </a:p>
        </p:txBody>
      </p:sp>
    </p:spTree>
    <p:extLst>
      <p:ext uri="{BB962C8B-B14F-4D97-AF65-F5344CB8AC3E}">
        <p14:creationId xmlns:p14="http://schemas.microsoft.com/office/powerpoint/2010/main" val="316354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_10_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FD340F-81BE-45A2-8040-D1322383BE2A}"/>
              </a:ext>
            </a:extLst>
          </p:cNvPr>
          <p:cNvSpPr>
            <a:spLocks noGrp="1"/>
          </p:cNvSpPr>
          <p:nvPr>
            <p:ph type="pic" sz="quarter" idx="10"/>
          </p:nvPr>
        </p:nvSpPr>
        <p:spPr>
          <a:xfrm>
            <a:off x="0" y="3606800"/>
            <a:ext cx="12192000" cy="3251200"/>
          </a:xfrm>
          <a:prstGeom prst="rect">
            <a:avLst/>
          </a:prstGeom>
        </p:spPr>
        <p:txBody>
          <a:bodyPr/>
          <a:lstStyle/>
          <a:p>
            <a:r>
              <a:rPr lang="en-US"/>
              <a:t>Click icon to add picture</a:t>
            </a:r>
            <a:endParaRPr lang="id-ID" dirty="0"/>
          </a:p>
        </p:txBody>
      </p:sp>
      <p:sp>
        <p:nvSpPr>
          <p:cNvPr id="4" name="Picture Placeholder 2">
            <a:extLst>
              <a:ext uri="{FF2B5EF4-FFF2-40B4-BE49-F238E27FC236}">
                <a16:creationId xmlns:a16="http://schemas.microsoft.com/office/drawing/2014/main" id="{D9235026-06EF-435C-9B8E-C7CEB8B101E6}"/>
              </a:ext>
            </a:extLst>
          </p:cNvPr>
          <p:cNvSpPr>
            <a:spLocks noGrp="1"/>
          </p:cNvSpPr>
          <p:nvPr>
            <p:ph type="pic" sz="quarter" idx="12"/>
          </p:nvPr>
        </p:nvSpPr>
        <p:spPr>
          <a:xfrm>
            <a:off x="-579" y="974276"/>
            <a:ext cx="2781300" cy="1647825"/>
          </a:xfrm>
          <a:prstGeom prst="rect">
            <a:avLst/>
          </a:prstGeom>
        </p:spPr>
        <p:txBody>
          <a:bodyPr/>
          <a:lstStyle/>
          <a:p>
            <a:r>
              <a:rPr lang="en-US"/>
              <a:t>Click icon to add picture</a:t>
            </a:r>
            <a:endParaRPr lang="id-ID" dirty="0"/>
          </a:p>
        </p:txBody>
      </p:sp>
      <p:sp>
        <p:nvSpPr>
          <p:cNvPr id="5" name="Picture Placeholder 2">
            <a:extLst>
              <a:ext uri="{FF2B5EF4-FFF2-40B4-BE49-F238E27FC236}">
                <a16:creationId xmlns:a16="http://schemas.microsoft.com/office/drawing/2014/main" id="{1A68F77F-34F0-4E7D-85ED-716B014DBAFE}"/>
              </a:ext>
            </a:extLst>
          </p:cNvPr>
          <p:cNvSpPr>
            <a:spLocks noGrp="1"/>
          </p:cNvSpPr>
          <p:nvPr>
            <p:ph type="pic" sz="quarter" idx="13"/>
          </p:nvPr>
        </p:nvSpPr>
        <p:spPr>
          <a:xfrm>
            <a:off x="3144815" y="974275"/>
            <a:ext cx="2781300" cy="1647825"/>
          </a:xfrm>
          <a:prstGeom prst="rect">
            <a:avLst/>
          </a:prstGeom>
        </p:spPr>
        <p:txBody>
          <a:bodyPr/>
          <a:lstStyle/>
          <a:p>
            <a:r>
              <a:rPr lang="en-US"/>
              <a:t>Click icon to add picture</a:t>
            </a:r>
            <a:endParaRPr lang="id-ID" dirty="0"/>
          </a:p>
        </p:txBody>
      </p:sp>
      <p:sp>
        <p:nvSpPr>
          <p:cNvPr id="6" name="Picture Placeholder 2">
            <a:extLst>
              <a:ext uri="{FF2B5EF4-FFF2-40B4-BE49-F238E27FC236}">
                <a16:creationId xmlns:a16="http://schemas.microsoft.com/office/drawing/2014/main" id="{25A28188-EC53-4673-B9DF-AC33D6E1539A}"/>
              </a:ext>
            </a:extLst>
          </p:cNvPr>
          <p:cNvSpPr>
            <a:spLocks noGrp="1"/>
          </p:cNvSpPr>
          <p:nvPr>
            <p:ph type="pic" sz="quarter" idx="14"/>
          </p:nvPr>
        </p:nvSpPr>
        <p:spPr>
          <a:xfrm>
            <a:off x="6295923" y="974276"/>
            <a:ext cx="2781300" cy="1647825"/>
          </a:xfrm>
          <a:prstGeom prst="rect">
            <a:avLst/>
          </a:prstGeom>
        </p:spPr>
        <p:txBody>
          <a:bodyPr/>
          <a:lstStyle/>
          <a:p>
            <a:r>
              <a:rPr lang="en-US"/>
              <a:t>Click icon to add picture</a:t>
            </a:r>
            <a:endParaRPr lang="id-ID" dirty="0"/>
          </a:p>
        </p:txBody>
      </p:sp>
      <p:sp>
        <p:nvSpPr>
          <p:cNvPr id="7" name="Picture Placeholder 2">
            <a:extLst>
              <a:ext uri="{FF2B5EF4-FFF2-40B4-BE49-F238E27FC236}">
                <a16:creationId xmlns:a16="http://schemas.microsoft.com/office/drawing/2014/main" id="{12F730F6-C6CC-4586-A0A0-B0C1F4FAACA6}"/>
              </a:ext>
            </a:extLst>
          </p:cNvPr>
          <p:cNvSpPr>
            <a:spLocks noGrp="1"/>
          </p:cNvSpPr>
          <p:nvPr>
            <p:ph type="pic" sz="quarter" idx="15"/>
          </p:nvPr>
        </p:nvSpPr>
        <p:spPr>
          <a:xfrm>
            <a:off x="9441317" y="974275"/>
            <a:ext cx="2781300" cy="1647825"/>
          </a:xfrm>
          <a:prstGeom prst="rect">
            <a:avLst/>
          </a:prstGeom>
        </p:spPr>
        <p:txBody>
          <a:bodyPr/>
          <a:lstStyle/>
          <a:p>
            <a:r>
              <a:rPr lang="en-US"/>
              <a:t>Click icon to add picture</a:t>
            </a:r>
            <a:endParaRPr lang="id-ID" dirty="0"/>
          </a:p>
        </p:txBody>
      </p:sp>
      <p:sp>
        <p:nvSpPr>
          <p:cNvPr id="2" name="Title 1">
            <a:extLst>
              <a:ext uri="{FF2B5EF4-FFF2-40B4-BE49-F238E27FC236}">
                <a16:creationId xmlns:a16="http://schemas.microsoft.com/office/drawing/2014/main" id="{7BB8B2AB-EE51-944A-A03D-CD208D2EB056}"/>
              </a:ext>
            </a:extLst>
          </p:cNvPr>
          <p:cNvSpPr>
            <a:spLocks noGrp="1"/>
          </p:cNvSpPr>
          <p:nvPr>
            <p:ph type="title"/>
          </p:nvPr>
        </p:nvSpPr>
        <p:spPr>
          <a:xfrm>
            <a:off x="668315" y="2766219"/>
            <a:ext cx="10515600" cy="738982"/>
          </a:xfrm>
          <a:prstGeom prst="rect">
            <a:avLst/>
          </a:prstGeom>
        </p:spPr>
        <p:txBody>
          <a:bodyPr/>
          <a:lstStyle>
            <a:lvl1pPr algn="ctr">
              <a:defRPr b="1"/>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3AB5BD4A-DB7F-AB9B-9501-5297306C7AD3}"/>
              </a:ext>
            </a:extLst>
          </p:cNvPr>
          <p:cNvCxnSpPr>
            <a:cxnSpLocks/>
          </p:cNvCxnSpPr>
          <p:nvPr userDrawn="1"/>
        </p:nvCxnSpPr>
        <p:spPr>
          <a:xfrm>
            <a:off x="2550127" y="338954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73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_11_Photos">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D9AA83C9-0EDA-4940-951F-18A1461B7C02}"/>
              </a:ext>
            </a:extLst>
          </p:cNvPr>
          <p:cNvSpPr>
            <a:spLocks noGrp="1"/>
          </p:cNvSpPr>
          <p:nvPr>
            <p:ph type="pic" sz="quarter" idx="10"/>
          </p:nvPr>
        </p:nvSpPr>
        <p:spPr>
          <a:xfrm>
            <a:off x="1013940" y="-26894"/>
            <a:ext cx="2442379" cy="3186783"/>
          </a:xfrm>
          <a:prstGeom prst="rect">
            <a:avLst/>
          </a:prstGeom>
        </p:spPr>
        <p:txBody>
          <a:bodyPr/>
          <a:lstStyle/>
          <a:p>
            <a:r>
              <a:rPr lang="en-US"/>
              <a:t>Click icon to add picture</a:t>
            </a:r>
            <a:endParaRPr lang="id-ID" dirty="0"/>
          </a:p>
        </p:txBody>
      </p:sp>
      <p:sp>
        <p:nvSpPr>
          <p:cNvPr id="10" name="Picture Placeholder 2">
            <a:extLst>
              <a:ext uri="{FF2B5EF4-FFF2-40B4-BE49-F238E27FC236}">
                <a16:creationId xmlns:a16="http://schemas.microsoft.com/office/drawing/2014/main" id="{18A5A93E-8E0F-4CB6-AD71-BC653E48F237}"/>
              </a:ext>
            </a:extLst>
          </p:cNvPr>
          <p:cNvSpPr>
            <a:spLocks noGrp="1"/>
          </p:cNvSpPr>
          <p:nvPr>
            <p:ph type="pic" sz="quarter" idx="11"/>
          </p:nvPr>
        </p:nvSpPr>
        <p:spPr>
          <a:xfrm>
            <a:off x="3623790" y="0"/>
            <a:ext cx="2442379" cy="3150889"/>
          </a:xfrm>
          <a:prstGeom prst="rect">
            <a:avLst/>
          </a:prstGeom>
        </p:spPr>
        <p:txBody>
          <a:bodyPr/>
          <a:lstStyle/>
          <a:p>
            <a:r>
              <a:rPr lang="en-US"/>
              <a:t>Click icon to add picture</a:t>
            </a:r>
            <a:endParaRPr lang="id-ID" dirty="0"/>
          </a:p>
        </p:txBody>
      </p:sp>
      <p:sp>
        <p:nvSpPr>
          <p:cNvPr id="11" name="Picture Placeholder 2">
            <a:extLst>
              <a:ext uri="{FF2B5EF4-FFF2-40B4-BE49-F238E27FC236}">
                <a16:creationId xmlns:a16="http://schemas.microsoft.com/office/drawing/2014/main" id="{A7CE0DEB-FAEB-47B7-A34A-1B85B38B8F84}"/>
              </a:ext>
            </a:extLst>
          </p:cNvPr>
          <p:cNvSpPr>
            <a:spLocks noGrp="1"/>
          </p:cNvSpPr>
          <p:nvPr>
            <p:ph type="pic" sz="quarter" idx="12"/>
          </p:nvPr>
        </p:nvSpPr>
        <p:spPr>
          <a:xfrm>
            <a:off x="1013939" y="3334928"/>
            <a:ext cx="5052229" cy="1497243"/>
          </a:xfrm>
          <a:prstGeom prst="rect">
            <a:avLst/>
          </a:prstGeom>
        </p:spPr>
        <p:txBody>
          <a:bodyPr/>
          <a:lstStyle/>
          <a:p>
            <a:r>
              <a:rPr lang="en-US"/>
              <a:t>Click icon to add picture</a:t>
            </a:r>
            <a:endParaRPr lang="id-ID" dirty="0"/>
          </a:p>
        </p:txBody>
      </p:sp>
      <p:sp>
        <p:nvSpPr>
          <p:cNvPr id="12" name="Picture Placeholder 2">
            <a:extLst>
              <a:ext uri="{FF2B5EF4-FFF2-40B4-BE49-F238E27FC236}">
                <a16:creationId xmlns:a16="http://schemas.microsoft.com/office/drawing/2014/main" id="{F1254CF1-78B4-4B23-A322-13743CFAE87E}"/>
              </a:ext>
            </a:extLst>
          </p:cNvPr>
          <p:cNvSpPr>
            <a:spLocks noGrp="1"/>
          </p:cNvSpPr>
          <p:nvPr>
            <p:ph type="pic" sz="quarter" idx="13"/>
          </p:nvPr>
        </p:nvSpPr>
        <p:spPr>
          <a:xfrm>
            <a:off x="1013940" y="4998210"/>
            <a:ext cx="2442380" cy="1877152"/>
          </a:xfrm>
          <a:prstGeom prst="rect">
            <a:avLst/>
          </a:prstGeom>
        </p:spPr>
        <p:txBody>
          <a:bodyPr/>
          <a:lstStyle/>
          <a:p>
            <a:r>
              <a:rPr lang="en-US"/>
              <a:t>Click icon to add picture</a:t>
            </a:r>
            <a:endParaRPr lang="id-ID" dirty="0"/>
          </a:p>
        </p:txBody>
      </p:sp>
      <p:sp>
        <p:nvSpPr>
          <p:cNvPr id="13" name="Picture Placeholder 2">
            <a:extLst>
              <a:ext uri="{FF2B5EF4-FFF2-40B4-BE49-F238E27FC236}">
                <a16:creationId xmlns:a16="http://schemas.microsoft.com/office/drawing/2014/main" id="{D4393F68-9D6E-4097-B959-87F77820AF28}"/>
              </a:ext>
            </a:extLst>
          </p:cNvPr>
          <p:cNvSpPr>
            <a:spLocks noGrp="1"/>
          </p:cNvSpPr>
          <p:nvPr>
            <p:ph type="pic" sz="quarter" idx="14"/>
          </p:nvPr>
        </p:nvSpPr>
        <p:spPr>
          <a:xfrm>
            <a:off x="3623788" y="5025210"/>
            <a:ext cx="2442380" cy="1877152"/>
          </a:xfrm>
          <a:prstGeom prst="rect">
            <a:avLst/>
          </a:prstGeom>
        </p:spPr>
        <p:txBody>
          <a:bodyPr/>
          <a:lstStyle/>
          <a:p>
            <a:r>
              <a:rPr lang="en-US"/>
              <a:t>Click icon to add picture</a:t>
            </a:r>
            <a:endParaRPr lang="id-ID" dirty="0"/>
          </a:p>
        </p:txBody>
      </p:sp>
      <p:sp>
        <p:nvSpPr>
          <p:cNvPr id="2" name="Title 1">
            <a:extLst>
              <a:ext uri="{FF2B5EF4-FFF2-40B4-BE49-F238E27FC236}">
                <a16:creationId xmlns:a16="http://schemas.microsoft.com/office/drawing/2014/main" id="{A07A3C53-C37D-6E42-98AE-044EA3A50B80}"/>
              </a:ext>
            </a:extLst>
          </p:cNvPr>
          <p:cNvSpPr>
            <a:spLocks noGrp="1"/>
          </p:cNvSpPr>
          <p:nvPr>
            <p:ph type="title" hasCustomPrompt="1"/>
          </p:nvPr>
        </p:nvSpPr>
        <p:spPr>
          <a:xfrm>
            <a:off x="6653463" y="2218190"/>
            <a:ext cx="4832684" cy="932699"/>
          </a:xfrm>
          <a:prstGeom prst="rect">
            <a:avLst/>
          </a:prstGeom>
        </p:spPr>
        <p:txBody>
          <a:bodyPr/>
          <a:lstStyle>
            <a:lvl1pPr>
              <a:defRPr b="1"/>
            </a:lvl1pPr>
          </a:lstStyle>
          <a:p>
            <a:r>
              <a:rPr lang="en-US" dirty="0"/>
              <a:t>Title</a:t>
            </a:r>
          </a:p>
        </p:txBody>
      </p:sp>
      <p:cxnSp>
        <p:nvCxnSpPr>
          <p:cNvPr id="8" name="Straight Connector 7">
            <a:extLst>
              <a:ext uri="{FF2B5EF4-FFF2-40B4-BE49-F238E27FC236}">
                <a16:creationId xmlns:a16="http://schemas.microsoft.com/office/drawing/2014/main" id="{AC48D27D-C73E-32FF-D116-CBAA9D70F2BC}"/>
              </a:ext>
            </a:extLst>
          </p:cNvPr>
          <p:cNvCxnSpPr>
            <a:cxnSpLocks/>
          </p:cNvCxnSpPr>
          <p:nvPr userDrawn="1"/>
        </p:nvCxnSpPr>
        <p:spPr>
          <a:xfrm>
            <a:off x="6781472" y="283074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21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_12_Photo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18B7C11-0223-43CC-AD24-13038019E003}"/>
              </a:ext>
            </a:extLst>
          </p:cNvPr>
          <p:cNvSpPr>
            <a:spLocks noGrp="1"/>
          </p:cNvSpPr>
          <p:nvPr>
            <p:ph type="pic" sz="quarter" idx="10"/>
          </p:nvPr>
        </p:nvSpPr>
        <p:spPr>
          <a:xfrm>
            <a:off x="285750" y="275196"/>
            <a:ext cx="9109528" cy="6307608"/>
          </a:xfrm>
          <a:prstGeom prst="rect">
            <a:avLst/>
          </a:prstGeom>
        </p:spPr>
        <p:txBody>
          <a:bodyPr/>
          <a:lstStyle/>
          <a:p>
            <a:r>
              <a:rPr lang="en-US"/>
              <a:t>Click icon to add picture</a:t>
            </a:r>
            <a:endParaRPr lang="id-ID" dirty="0"/>
          </a:p>
        </p:txBody>
      </p:sp>
      <p:sp>
        <p:nvSpPr>
          <p:cNvPr id="5" name="Picture Placeholder 2">
            <a:extLst>
              <a:ext uri="{FF2B5EF4-FFF2-40B4-BE49-F238E27FC236}">
                <a16:creationId xmlns:a16="http://schemas.microsoft.com/office/drawing/2014/main" id="{FF5E3CA1-5922-4154-A60C-207B06930CF2}"/>
              </a:ext>
            </a:extLst>
          </p:cNvPr>
          <p:cNvSpPr>
            <a:spLocks noGrp="1"/>
          </p:cNvSpPr>
          <p:nvPr>
            <p:ph type="pic" sz="quarter" idx="11"/>
          </p:nvPr>
        </p:nvSpPr>
        <p:spPr>
          <a:xfrm>
            <a:off x="8740588" y="1524000"/>
            <a:ext cx="1891554" cy="3316942"/>
          </a:xfrm>
          <a:prstGeom prst="rect">
            <a:avLst/>
          </a:prstGeom>
        </p:spPr>
        <p:txBody>
          <a:bodyPr/>
          <a:lstStyle/>
          <a:p>
            <a:r>
              <a:rPr lang="en-US"/>
              <a:t>Click icon to add picture</a:t>
            </a:r>
            <a:endParaRPr lang="id-ID" dirty="0"/>
          </a:p>
        </p:txBody>
      </p:sp>
      <p:sp>
        <p:nvSpPr>
          <p:cNvPr id="2" name="Title 1">
            <a:extLst>
              <a:ext uri="{FF2B5EF4-FFF2-40B4-BE49-F238E27FC236}">
                <a16:creationId xmlns:a16="http://schemas.microsoft.com/office/drawing/2014/main" id="{9350CC4C-C482-7D41-A3A8-243BD869BC96}"/>
              </a:ext>
            </a:extLst>
          </p:cNvPr>
          <p:cNvSpPr>
            <a:spLocks noGrp="1"/>
          </p:cNvSpPr>
          <p:nvPr>
            <p:ph type="title"/>
          </p:nvPr>
        </p:nvSpPr>
        <p:spPr>
          <a:xfrm>
            <a:off x="489284" y="5465391"/>
            <a:ext cx="8787063" cy="827126"/>
          </a:xfrm>
          <a:prstGeom prst="rect">
            <a:avLst/>
          </a:prstGeom>
        </p:spPr>
        <p:txBody>
          <a:bodyPr/>
          <a:lstStyle>
            <a:lvl1pPr>
              <a:defRPr b="1"/>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25D261E6-CC0C-2A0B-740B-62C1B68B26CE}"/>
              </a:ext>
            </a:extLst>
          </p:cNvPr>
          <p:cNvCxnSpPr>
            <a:cxnSpLocks/>
          </p:cNvCxnSpPr>
          <p:nvPr userDrawn="1"/>
        </p:nvCxnSpPr>
        <p:spPr>
          <a:xfrm>
            <a:off x="624512" y="612258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_13_Photo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EBD31A2-38A3-45ED-86F0-23729C871234}"/>
              </a:ext>
            </a:extLst>
          </p:cNvPr>
          <p:cNvSpPr>
            <a:spLocks noGrp="1"/>
          </p:cNvSpPr>
          <p:nvPr>
            <p:ph type="pic" sz="quarter" idx="10"/>
          </p:nvPr>
        </p:nvSpPr>
        <p:spPr>
          <a:xfrm>
            <a:off x="0" y="1757165"/>
            <a:ext cx="12191999" cy="3333509"/>
          </a:xfrm>
          <a:prstGeom prst="rect">
            <a:avLst/>
          </a:prstGeom>
        </p:spPr>
        <p:txBody>
          <a:bodyPr/>
          <a:lstStyle/>
          <a:p>
            <a:r>
              <a:rPr lang="en-US"/>
              <a:t>Click icon to add picture</a:t>
            </a:r>
            <a:endParaRPr lang="id-ID" dirty="0"/>
          </a:p>
        </p:txBody>
      </p:sp>
      <p:sp>
        <p:nvSpPr>
          <p:cNvPr id="2" name="Title 1">
            <a:extLst>
              <a:ext uri="{FF2B5EF4-FFF2-40B4-BE49-F238E27FC236}">
                <a16:creationId xmlns:a16="http://schemas.microsoft.com/office/drawing/2014/main" id="{BD700317-F2F0-864A-A8F9-384552A10338}"/>
              </a:ext>
            </a:extLst>
          </p:cNvPr>
          <p:cNvSpPr>
            <a:spLocks noGrp="1"/>
          </p:cNvSpPr>
          <p:nvPr>
            <p:ph type="title"/>
          </p:nvPr>
        </p:nvSpPr>
        <p:spPr>
          <a:xfrm>
            <a:off x="838200" y="365125"/>
            <a:ext cx="10515600" cy="793115"/>
          </a:xfrm>
          <a:prstGeom prst="rect">
            <a:avLst/>
          </a:prstGeom>
        </p:spPr>
        <p:txBody>
          <a:bodyPr/>
          <a:lstStyle>
            <a:lvl1pPr>
              <a:defRPr b="1"/>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B9BF0E96-BE56-199F-03C7-B0BB584339D9}"/>
              </a:ext>
            </a:extLst>
          </p:cNvPr>
          <p:cNvCxnSpPr>
            <a:cxnSpLocks/>
          </p:cNvCxnSpPr>
          <p:nvPr userDrawn="1"/>
        </p:nvCxnSpPr>
        <p:spPr>
          <a:xfrm>
            <a:off x="980112" y="99178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75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_14_Photos">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D5A0066-5EFE-4EA7-B128-D599885BD6DE}"/>
              </a:ext>
            </a:extLst>
          </p:cNvPr>
          <p:cNvSpPr>
            <a:spLocks noGrp="1"/>
          </p:cNvSpPr>
          <p:nvPr>
            <p:ph type="pic" sz="quarter" idx="11"/>
          </p:nvPr>
        </p:nvSpPr>
        <p:spPr>
          <a:xfrm>
            <a:off x="0" y="0"/>
            <a:ext cx="3048000" cy="6858000"/>
          </a:xfrm>
          <a:prstGeom prst="rect">
            <a:avLst/>
          </a:prstGeom>
        </p:spPr>
        <p:txBody>
          <a:bodyPr/>
          <a:lstStyle/>
          <a:p>
            <a:r>
              <a:rPr lang="en-US"/>
              <a:t>Click icon to add picture</a:t>
            </a:r>
            <a:endParaRPr lang="id-ID" dirty="0"/>
          </a:p>
        </p:txBody>
      </p:sp>
      <p:sp>
        <p:nvSpPr>
          <p:cNvPr id="8" name="Picture Placeholder 2">
            <a:extLst>
              <a:ext uri="{FF2B5EF4-FFF2-40B4-BE49-F238E27FC236}">
                <a16:creationId xmlns:a16="http://schemas.microsoft.com/office/drawing/2014/main" id="{F557A0C9-90EF-4653-A480-76D6B5BD6A75}"/>
              </a:ext>
            </a:extLst>
          </p:cNvPr>
          <p:cNvSpPr>
            <a:spLocks noGrp="1"/>
          </p:cNvSpPr>
          <p:nvPr>
            <p:ph type="pic" sz="quarter" idx="12"/>
          </p:nvPr>
        </p:nvSpPr>
        <p:spPr>
          <a:xfrm>
            <a:off x="3048000" y="0"/>
            <a:ext cx="3048000" cy="6858000"/>
          </a:xfrm>
          <a:prstGeom prst="rect">
            <a:avLst/>
          </a:prstGeom>
        </p:spPr>
        <p:txBody>
          <a:bodyPr/>
          <a:lstStyle/>
          <a:p>
            <a:r>
              <a:rPr lang="en-US"/>
              <a:t>Click icon to add picture</a:t>
            </a:r>
            <a:endParaRPr lang="id-ID" dirty="0"/>
          </a:p>
        </p:txBody>
      </p:sp>
      <p:sp>
        <p:nvSpPr>
          <p:cNvPr id="9" name="Picture Placeholder 2">
            <a:extLst>
              <a:ext uri="{FF2B5EF4-FFF2-40B4-BE49-F238E27FC236}">
                <a16:creationId xmlns:a16="http://schemas.microsoft.com/office/drawing/2014/main" id="{407232AC-B1C1-4971-AC7B-3BA7A6BE2EE8}"/>
              </a:ext>
            </a:extLst>
          </p:cNvPr>
          <p:cNvSpPr>
            <a:spLocks noGrp="1"/>
          </p:cNvSpPr>
          <p:nvPr>
            <p:ph type="pic" sz="quarter" idx="13"/>
          </p:nvPr>
        </p:nvSpPr>
        <p:spPr>
          <a:xfrm>
            <a:off x="6096000" y="0"/>
            <a:ext cx="3048000" cy="6858000"/>
          </a:xfrm>
          <a:prstGeom prst="rect">
            <a:avLst/>
          </a:prstGeom>
        </p:spPr>
        <p:txBody>
          <a:bodyPr/>
          <a:lstStyle/>
          <a:p>
            <a:r>
              <a:rPr lang="en-US"/>
              <a:t>Click icon to add picture</a:t>
            </a:r>
            <a:endParaRPr lang="id-ID" dirty="0"/>
          </a:p>
        </p:txBody>
      </p:sp>
      <p:sp>
        <p:nvSpPr>
          <p:cNvPr id="10" name="Picture Placeholder 2">
            <a:extLst>
              <a:ext uri="{FF2B5EF4-FFF2-40B4-BE49-F238E27FC236}">
                <a16:creationId xmlns:a16="http://schemas.microsoft.com/office/drawing/2014/main" id="{D64C002C-825D-4059-A65C-93721F654662}"/>
              </a:ext>
            </a:extLst>
          </p:cNvPr>
          <p:cNvSpPr>
            <a:spLocks noGrp="1"/>
          </p:cNvSpPr>
          <p:nvPr>
            <p:ph type="pic" sz="quarter" idx="14"/>
          </p:nvPr>
        </p:nvSpPr>
        <p:spPr>
          <a:xfrm>
            <a:off x="9144000" y="0"/>
            <a:ext cx="3048000" cy="6858000"/>
          </a:xfrm>
          <a:prstGeom prst="rect">
            <a:avLst/>
          </a:prstGeom>
        </p:spPr>
        <p:txBody>
          <a:bodyPr/>
          <a:lstStyle/>
          <a:p>
            <a:r>
              <a:rPr lang="en-US"/>
              <a:t>Click icon to add picture</a:t>
            </a:r>
            <a:endParaRPr lang="id-ID" dirty="0"/>
          </a:p>
        </p:txBody>
      </p:sp>
    </p:spTree>
    <p:extLst>
      <p:ext uri="{BB962C8B-B14F-4D97-AF65-F5344CB8AC3E}">
        <p14:creationId xmlns:p14="http://schemas.microsoft.com/office/powerpoint/2010/main" val="239203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dvanced_1_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AFFD134-15C0-2CC9-1FE3-EEEFD277276A}"/>
              </a:ext>
            </a:extLst>
          </p:cNvPr>
          <p:cNvSpPr>
            <a:spLocks noGrp="1"/>
          </p:cNvSpPr>
          <p:nvPr>
            <p:ph type="pic" sz="quarter" idx="14" hasCustomPrompt="1"/>
          </p:nvPr>
        </p:nvSpPr>
        <p:spPr>
          <a:xfrm>
            <a:off x="0" y="0"/>
            <a:ext cx="12192000" cy="6042025"/>
          </a:xfrm>
          <a:prstGeom prst="rect">
            <a:avLst/>
          </a:prstGeom>
        </p:spPr>
        <p:txBody>
          <a:bodyPr/>
          <a:lstStyle>
            <a:lvl1pPr>
              <a:defRPr/>
            </a:lvl1pPr>
          </a:lstStyle>
          <a:p>
            <a:r>
              <a:rPr lang="en-US" dirty="0"/>
              <a:t>Click icon to add picture, then send to back</a:t>
            </a:r>
          </a:p>
        </p:txBody>
      </p:sp>
      <p:sp>
        <p:nvSpPr>
          <p:cNvPr id="2" name="Title 1">
            <a:extLst>
              <a:ext uri="{FF2B5EF4-FFF2-40B4-BE49-F238E27FC236}">
                <a16:creationId xmlns:a16="http://schemas.microsoft.com/office/drawing/2014/main" id="{9B860803-6A7A-9D48-8144-18A2A0621F4F}"/>
              </a:ext>
            </a:extLst>
          </p:cNvPr>
          <p:cNvSpPr>
            <a:spLocks noGrp="1"/>
          </p:cNvSpPr>
          <p:nvPr>
            <p:ph type="title" hasCustomPrompt="1"/>
          </p:nvPr>
        </p:nvSpPr>
        <p:spPr>
          <a:xfrm>
            <a:off x="1846648" y="2404617"/>
            <a:ext cx="8837394" cy="669834"/>
          </a:xfrm>
          <a:prstGeom prst="rect">
            <a:avLst/>
          </a:prstGeom>
        </p:spPr>
        <p:txBody>
          <a:bodyPr/>
          <a:lstStyle>
            <a:lvl1pPr>
              <a:defRPr b="1">
                <a:solidFill>
                  <a:schemeClr val="bg1"/>
                </a:solidFill>
              </a:defRPr>
            </a:lvl1pPr>
          </a:lstStyle>
          <a:p>
            <a:r>
              <a:rPr lang="en-US" dirty="0"/>
              <a:t>Title</a:t>
            </a:r>
          </a:p>
        </p:txBody>
      </p:sp>
      <p:cxnSp>
        <p:nvCxnSpPr>
          <p:cNvPr id="10" name="Straight Connector 9">
            <a:extLst>
              <a:ext uri="{FF2B5EF4-FFF2-40B4-BE49-F238E27FC236}">
                <a16:creationId xmlns:a16="http://schemas.microsoft.com/office/drawing/2014/main" id="{9663281F-7F83-734C-947E-18C4CE8950C7}"/>
              </a:ext>
            </a:extLst>
          </p:cNvPr>
          <p:cNvCxnSpPr>
            <a:cxnSpLocks/>
          </p:cNvCxnSpPr>
          <p:nvPr userDrawn="1"/>
        </p:nvCxnSpPr>
        <p:spPr>
          <a:xfrm>
            <a:off x="2002763" y="3074451"/>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66D4A05E-BB5D-BBA1-DAD4-F76B84BC0EFC}"/>
              </a:ext>
            </a:extLst>
          </p:cNvPr>
          <p:cNvSpPr>
            <a:spLocks noGrp="1"/>
          </p:cNvSpPr>
          <p:nvPr>
            <p:ph type="body" sz="quarter" idx="13"/>
          </p:nvPr>
        </p:nvSpPr>
        <p:spPr>
          <a:xfrm>
            <a:off x="1846648" y="3240026"/>
            <a:ext cx="3932360" cy="1087046"/>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274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vanced_2_Content">
    <p:bg>
      <p:bgPr>
        <a:solidFill>
          <a:schemeClr val="tx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D12A1E1-A498-4FA1-8B6C-D3ECAC517172}"/>
              </a:ext>
            </a:extLst>
          </p:cNvPr>
          <p:cNvSpPr>
            <a:spLocks noGrp="1"/>
          </p:cNvSpPr>
          <p:nvPr>
            <p:ph type="pic" sz="quarter" idx="10"/>
          </p:nvPr>
        </p:nvSpPr>
        <p:spPr>
          <a:xfrm>
            <a:off x="0" y="0"/>
            <a:ext cx="3530278" cy="6858000"/>
          </a:xfrm>
          <a:prstGeom prst="rect">
            <a:avLst/>
          </a:prstGeom>
        </p:spPr>
        <p:txBody>
          <a:bodyPr/>
          <a:lstStyle/>
          <a:p>
            <a:r>
              <a:rPr lang="en-US"/>
              <a:t>Click icon to add picture</a:t>
            </a:r>
            <a:endParaRPr lang="id-ID"/>
          </a:p>
        </p:txBody>
      </p:sp>
      <p:sp>
        <p:nvSpPr>
          <p:cNvPr id="48" name="Rectangle 47">
            <a:extLst>
              <a:ext uri="{FF2B5EF4-FFF2-40B4-BE49-F238E27FC236}">
                <a16:creationId xmlns:a16="http://schemas.microsoft.com/office/drawing/2014/main" id="{E087AA7D-ECAF-114F-9BD8-B0998A35E4C7}"/>
              </a:ext>
            </a:extLst>
          </p:cNvPr>
          <p:cNvSpPr/>
          <p:nvPr userDrawn="1"/>
        </p:nvSpPr>
        <p:spPr>
          <a:xfrm>
            <a:off x="-1" y="0"/>
            <a:ext cx="402607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8">
            <a:extLst>
              <a:ext uri="{FF2B5EF4-FFF2-40B4-BE49-F238E27FC236}">
                <a16:creationId xmlns:a16="http://schemas.microsoft.com/office/drawing/2014/main" id="{9DE396B7-D68F-4449-BCAF-D46D1080D202}"/>
              </a:ext>
            </a:extLst>
          </p:cNvPr>
          <p:cNvSpPr>
            <a:spLocks noGrp="1"/>
          </p:cNvSpPr>
          <p:nvPr>
            <p:ph type="body" sz="quarter" idx="18"/>
          </p:nvPr>
        </p:nvSpPr>
        <p:spPr>
          <a:xfrm>
            <a:off x="4415014" y="2078551"/>
            <a:ext cx="1896267" cy="1219820"/>
          </a:xfrm>
          <a:prstGeom prst="rect">
            <a:avLst/>
          </a:prstGeom>
        </p:spPr>
        <p:txBody>
          <a:bodyPr/>
          <a:lstStyle>
            <a:lvl1pPr marL="0" indent="0" algn="ctr">
              <a:buNone/>
              <a:defRPr sz="2000">
                <a:solidFill>
                  <a:schemeClr val="tx2">
                    <a:lumMod val="10000"/>
                  </a:schemeClr>
                </a:solidFill>
              </a:defRPr>
            </a:lvl1pPr>
            <a:lvl2pPr>
              <a:defRPr sz="1600"/>
            </a:lvl2pPr>
            <a:lvl3pPr>
              <a:defRPr sz="1600"/>
            </a:lvl3pPr>
            <a:lvl4pPr>
              <a:defRPr sz="1600"/>
            </a:lvl4pPr>
            <a:lvl5pPr>
              <a:defRPr sz="1600"/>
            </a:lvl5pPr>
          </a:lstStyle>
          <a:p>
            <a:pPr lvl="0"/>
            <a:r>
              <a:rPr lang="en-US"/>
              <a:t>Click to edit Master text styles</a:t>
            </a:r>
          </a:p>
        </p:txBody>
      </p:sp>
      <p:sp>
        <p:nvSpPr>
          <p:cNvPr id="43" name="Text Placeholder 28">
            <a:extLst>
              <a:ext uri="{FF2B5EF4-FFF2-40B4-BE49-F238E27FC236}">
                <a16:creationId xmlns:a16="http://schemas.microsoft.com/office/drawing/2014/main" id="{F54CA9D9-29D3-7140-81AB-A6A87E7D654E}"/>
              </a:ext>
            </a:extLst>
          </p:cNvPr>
          <p:cNvSpPr>
            <a:spLocks noGrp="1"/>
          </p:cNvSpPr>
          <p:nvPr>
            <p:ph type="body" sz="quarter" idx="19"/>
          </p:nvPr>
        </p:nvSpPr>
        <p:spPr>
          <a:xfrm>
            <a:off x="7059659" y="2060321"/>
            <a:ext cx="1896267" cy="1219820"/>
          </a:xfrm>
          <a:prstGeom prst="rect">
            <a:avLst/>
          </a:prstGeom>
        </p:spPr>
        <p:txBody>
          <a:bodyPr/>
          <a:lstStyle>
            <a:lvl1pPr marL="0" indent="0" algn="ctr">
              <a:buNone/>
              <a:defRPr sz="2000">
                <a:solidFill>
                  <a:schemeClr val="tx2">
                    <a:lumMod val="10000"/>
                  </a:schemeClr>
                </a:solidFill>
              </a:defRPr>
            </a:lvl1pPr>
            <a:lvl2pPr>
              <a:defRPr sz="1600"/>
            </a:lvl2pPr>
            <a:lvl3pPr>
              <a:defRPr sz="1600"/>
            </a:lvl3pPr>
            <a:lvl4pPr>
              <a:defRPr sz="1600"/>
            </a:lvl4pPr>
            <a:lvl5pPr>
              <a:defRPr sz="1600"/>
            </a:lvl5pPr>
          </a:lstStyle>
          <a:p>
            <a:pPr lvl="0"/>
            <a:r>
              <a:rPr lang="en-US"/>
              <a:t>Click to edit Master text styles</a:t>
            </a:r>
          </a:p>
        </p:txBody>
      </p:sp>
      <p:sp>
        <p:nvSpPr>
          <p:cNvPr id="44" name="Text Placeholder 28">
            <a:extLst>
              <a:ext uri="{FF2B5EF4-FFF2-40B4-BE49-F238E27FC236}">
                <a16:creationId xmlns:a16="http://schemas.microsoft.com/office/drawing/2014/main" id="{70DEE257-DF3F-6942-93C3-483CE3D9EC95}"/>
              </a:ext>
            </a:extLst>
          </p:cNvPr>
          <p:cNvSpPr>
            <a:spLocks noGrp="1"/>
          </p:cNvSpPr>
          <p:nvPr>
            <p:ph type="body" sz="quarter" idx="20"/>
          </p:nvPr>
        </p:nvSpPr>
        <p:spPr>
          <a:xfrm>
            <a:off x="9614041" y="2060321"/>
            <a:ext cx="1896267" cy="1219820"/>
          </a:xfrm>
          <a:prstGeom prst="rect">
            <a:avLst/>
          </a:prstGeom>
        </p:spPr>
        <p:txBody>
          <a:bodyPr/>
          <a:lstStyle>
            <a:lvl1pPr marL="0" indent="0" algn="ctr">
              <a:buNone/>
              <a:defRPr sz="2000">
                <a:solidFill>
                  <a:schemeClr val="tx2">
                    <a:lumMod val="10000"/>
                  </a:schemeClr>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Text Placeholder 28">
            <a:extLst>
              <a:ext uri="{FF2B5EF4-FFF2-40B4-BE49-F238E27FC236}">
                <a16:creationId xmlns:a16="http://schemas.microsoft.com/office/drawing/2014/main" id="{75243F2B-FB1E-D047-A5F5-66B0C919BEA5}"/>
              </a:ext>
            </a:extLst>
          </p:cNvPr>
          <p:cNvSpPr>
            <a:spLocks noGrp="1"/>
          </p:cNvSpPr>
          <p:nvPr>
            <p:ph type="body" sz="quarter" idx="21"/>
          </p:nvPr>
        </p:nvSpPr>
        <p:spPr>
          <a:xfrm>
            <a:off x="4415014" y="4204261"/>
            <a:ext cx="1896267" cy="1219820"/>
          </a:xfrm>
          <a:prstGeom prst="rect">
            <a:avLst/>
          </a:prstGeom>
        </p:spPr>
        <p:txBody>
          <a:bodyPr/>
          <a:lstStyle>
            <a:lvl1pPr marL="0" indent="0" algn="ctr">
              <a:buNone/>
              <a:defRPr sz="2000">
                <a:solidFill>
                  <a:schemeClr val="tx2">
                    <a:lumMod val="10000"/>
                  </a:schemeClr>
                </a:solidFill>
              </a:defRPr>
            </a:lvl1pPr>
            <a:lvl2pPr>
              <a:defRPr sz="1600"/>
            </a:lvl2pPr>
            <a:lvl3pPr>
              <a:defRPr sz="1600"/>
            </a:lvl3pPr>
            <a:lvl4pPr>
              <a:defRPr sz="1600"/>
            </a:lvl4pPr>
            <a:lvl5pPr>
              <a:defRPr sz="1600"/>
            </a:lvl5pPr>
          </a:lstStyle>
          <a:p>
            <a:pPr lvl="0"/>
            <a:r>
              <a:rPr lang="en-US"/>
              <a:t>Click to edit Master text styles</a:t>
            </a:r>
          </a:p>
        </p:txBody>
      </p:sp>
      <p:sp>
        <p:nvSpPr>
          <p:cNvPr id="46" name="Text Placeholder 28">
            <a:extLst>
              <a:ext uri="{FF2B5EF4-FFF2-40B4-BE49-F238E27FC236}">
                <a16:creationId xmlns:a16="http://schemas.microsoft.com/office/drawing/2014/main" id="{2847E464-882C-6B4A-80C3-13711D22DCBF}"/>
              </a:ext>
            </a:extLst>
          </p:cNvPr>
          <p:cNvSpPr>
            <a:spLocks noGrp="1"/>
          </p:cNvSpPr>
          <p:nvPr>
            <p:ph type="body" sz="quarter" idx="22"/>
          </p:nvPr>
        </p:nvSpPr>
        <p:spPr>
          <a:xfrm>
            <a:off x="7059659" y="4204261"/>
            <a:ext cx="1896267" cy="1219820"/>
          </a:xfrm>
          <a:prstGeom prst="rect">
            <a:avLst/>
          </a:prstGeom>
        </p:spPr>
        <p:txBody>
          <a:bodyPr/>
          <a:lstStyle>
            <a:lvl1pPr marL="0" indent="0" algn="ctr">
              <a:buNone/>
              <a:defRPr sz="2000">
                <a:solidFill>
                  <a:schemeClr val="tx2">
                    <a:lumMod val="10000"/>
                  </a:schemeClr>
                </a:solidFill>
              </a:defRPr>
            </a:lvl1pPr>
            <a:lvl2pPr>
              <a:defRPr sz="1600"/>
            </a:lvl2pPr>
            <a:lvl3pPr>
              <a:defRPr sz="1600"/>
            </a:lvl3pPr>
            <a:lvl4pPr>
              <a:defRPr sz="1600"/>
            </a:lvl4pPr>
            <a:lvl5pPr>
              <a:defRPr sz="1600"/>
            </a:lvl5pPr>
          </a:lstStyle>
          <a:p>
            <a:pPr lvl="0"/>
            <a:r>
              <a:rPr lang="en-US"/>
              <a:t>Click to edit Master text styles</a:t>
            </a:r>
          </a:p>
        </p:txBody>
      </p:sp>
      <p:sp>
        <p:nvSpPr>
          <p:cNvPr id="47" name="Text Placeholder 28">
            <a:extLst>
              <a:ext uri="{FF2B5EF4-FFF2-40B4-BE49-F238E27FC236}">
                <a16:creationId xmlns:a16="http://schemas.microsoft.com/office/drawing/2014/main" id="{E2137BF3-1EF9-D940-8F91-C29969314AFE}"/>
              </a:ext>
            </a:extLst>
          </p:cNvPr>
          <p:cNvSpPr>
            <a:spLocks noGrp="1"/>
          </p:cNvSpPr>
          <p:nvPr>
            <p:ph type="body" sz="quarter" idx="23"/>
          </p:nvPr>
        </p:nvSpPr>
        <p:spPr>
          <a:xfrm>
            <a:off x="9614041" y="4245703"/>
            <a:ext cx="1896267" cy="1219820"/>
          </a:xfrm>
          <a:prstGeom prst="rect">
            <a:avLst/>
          </a:prstGeom>
        </p:spPr>
        <p:txBody>
          <a:bodyPr/>
          <a:lstStyle>
            <a:lvl1pPr marL="0" indent="0" algn="ctr">
              <a:buNone/>
              <a:defRPr sz="2000">
                <a:solidFill>
                  <a:schemeClr val="tx2">
                    <a:lumMod val="10000"/>
                  </a:schemeClr>
                </a:solidFill>
              </a:defRPr>
            </a:lvl1pPr>
            <a:lvl2pPr>
              <a:defRPr sz="1600"/>
            </a:lvl2pPr>
            <a:lvl3pPr>
              <a:defRPr sz="1600"/>
            </a:lvl3pPr>
            <a:lvl4pPr>
              <a:defRPr sz="1600"/>
            </a:lvl4pPr>
            <a:lvl5pPr>
              <a:defRPr sz="1600"/>
            </a:lvl5pPr>
          </a:lstStyle>
          <a:p>
            <a:pPr lvl="0"/>
            <a:r>
              <a:rPr lang="en-US"/>
              <a:t>Click to edit Master text styles</a:t>
            </a:r>
          </a:p>
        </p:txBody>
      </p:sp>
      <p:sp>
        <p:nvSpPr>
          <p:cNvPr id="2" name="Title 1">
            <a:extLst>
              <a:ext uri="{FF2B5EF4-FFF2-40B4-BE49-F238E27FC236}">
                <a16:creationId xmlns:a16="http://schemas.microsoft.com/office/drawing/2014/main" id="{43FEA8D3-691C-7347-B8CD-1FA065FFA18B}"/>
              </a:ext>
            </a:extLst>
          </p:cNvPr>
          <p:cNvSpPr>
            <a:spLocks noGrp="1"/>
          </p:cNvSpPr>
          <p:nvPr>
            <p:ph type="title" hasCustomPrompt="1"/>
          </p:nvPr>
        </p:nvSpPr>
        <p:spPr>
          <a:xfrm>
            <a:off x="575291" y="2257022"/>
            <a:ext cx="3215550" cy="787392"/>
          </a:xfrm>
          <a:prstGeom prst="rect">
            <a:avLst/>
          </a:prstGeom>
        </p:spPr>
        <p:txBody>
          <a:bodyPr/>
          <a:lstStyle>
            <a:lvl1pPr>
              <a:defRPr b="1"/>
            </a:lvl1pPr>
          </a:lstStyle>
          <a:p>
            <a:r>
              <a:rPr lang="en-US" dirty="0"/>
              <a:t>Title</a:t>
            </a:r>
          </a:p>
        </p:txBody>
      </p:sp>
      <p:sp>
        <p:nvSpPr>
          <p:cNvPr id="29" name="Text Placeholder 28">
            <a:extLst>
              <a:ext uri="{FF2B5EF4-FFF2-40B4-BE49-F238E27FC236}">
                <a16:creationId xmlns:a16="http://schemas.microsoft.com/office/drawing/2014/main" id="{6182CC51-563A-E344-8CBC-BC153CD20FD1}"/>
              </a:ext>
            </a:extLst>
          </p:cNvPr>
          <p:cNvSpPr>
            <a:spLocks noGrp="1"/>
          </p:cNvSpPr>
          <p:nvPr>
            <p:ph type="body" sz="quarter" idx="11"/>
          </p:nvPr>
        </p:nvSpPr>
        <p:spPr>
          <a:xfrm>
            <a:off x="575289" y="3164740"/>
            <a:ext cx="3183591" cy="1976438"/>
          </a:xfrm>
          <a:prstGeom prst="rect">
            <a:avLst/>
          </a:prstGeom>
        </p:spPr>
        <p:txBody>
          <a:bodyPr/>
          <a:lstStyle>
            <a:lvl1pPr marL="0" indent="0">
              <a:buNone/>
              <a:defRPr sz="2400">
                <a:solidFill>
                  <a:schemeClr val="tx1"/>
                </a:solidFill>
              </a:defRPr>
            </a:lvl1pPr>
            <a:lvl2pPr>
              <a:defRPr sz="1600"/>
            </a:lvl2pPr>
            <a:lvl3pPr>
              <a:defRPr sz="1600"/>
            </a:lvl3pPr>
            <a:lvl4pPr>
              <a:defRPr sz="1600"/>
            </a:lvl4pPr>
            <a:lvl5pPr>
              <a:defRPr sz="1600"/>
            </a:lvl5pPr>
          </a:lstStyle>
          <a:p>
            <a:pPr lvl="0"/>
            <a:r>
              <a:rPr lang="en-US"/>
              <a:t>Click to edit Master text styles</a:t>
            </a:r>
          </a:p>
        </p:txBody>
      </p:sp>
      <p:cxnSp>
        <p:nvCxnSpPr>
          <p:cNvPr id="49" name="Straight Connector 48">
            <a:extLst>
              <a:ext uri="{FF2B5EF4-FFF2-40B4-BE49-F238E27FC236}">
                <a16:creationId xmlns:a16="http://schemas.microsoft.com/office/drawing/2014/main" id="{EEDD3990-C4F4-9644-B843-EAAEDDDA2991}"/>
              </a:ext>
            </a:extLst>
          </p:cNvPr>
          <p:cNvCxnSpPr>
            <a:cxnSpLocks/>
          </p:cNvCxnSpPr>
          <p:nvPr userDrawn="1"/>
        </p:nvCxnSpPr>
        <p:spPr>
          <a:xfrm>
            <a:off x="637413" y="2918235"/>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 Placeholder 33">
            <a:extLst>
              <a:ext uri="{FF2B5EF4-FFF2-40B4-BE49-F238E27FC236}">
                <a16:creationId xmlns:a16="http://schemas.microsoft.com/office/drawing/2014/main" id="{6CA815AC-328C-E816-CCDC-23DDF6886252}"/>
              </a:ext>
            </a:extLst>
          </p:cNvPr>
          <p:cNvSpPr>
            <a:spLocks noGrp="1"/>
          </p:cNvSpPr>
          <p:nvPr>
            <p:ph type="body" sz="quarter" idx="12"/>
          </p:nvPr>
        </p:nvSpPr>
        <p:spPr>
          <a:xfrm>
            <a:off x="4415014" y="1298384"/>
            <a:ext cx="1896267" cy="607741"/>
          </a:xfrm>
          <a:prstGeom prst="rect">
            <a:avLst/>
          </a:prstGeom>
          <a:solidFill>
            <a:schemeClr val="accent5"/>
          </a:solidFill>
        </p:spPr>
        <p:txBody>
          <a:bodyPr anchor="ctr"/>
          <a:lstStyle>
            <a:lvl1pPr marL="0" indent="0" algn="ctr">
              <a:buNone/>
              <a:defRPr sz="2200" b="1">
                <a:solidFill>
                  <a:schemeClr val="bg1"/>
                </a:solidFill>
              </a:defRPr>
            </a:lvl1pPr>
          </a:lstStyle>
          <a:p>
            <a:pPr lvl="0" algn="ctr"/>
            <a:r>
              <a:rPr lang="en-US"/>
              <a:t>Click to edit Master text styles</a:t>
            </a:r>
          </a:p>
        </p:txBody>
      </p:sp>
      <p:sp>
        <p:nvSpPr>
          <p:cNvPr id="26" name="Text Placeholder 34">
            <a:extLst>
              <a:ext uri="{FF2B5EF4-FFF2-40B4-BE49-F238E27FC236}">
                <a16:creationId xmlns:a16="http://schemas.microsoft.com/office/drawing/2014/main" id="{D329E316-6164-D214-74BB-EC92EB0894E8}"/>
              </a:ext>
            </a:extLst>
          </p:cNvPr>
          <p:cNvSpPr>
            <a:spLocks noGrp="1"/>
          </p:cNvSpPr>
          <p:nvPr>
            <p:ph type="body" sz="quarter" idx="13"/>
          </p:nvPr>
        </p:nvSpPr>
        <p:spPr>
          <a:xfrm>
            <a:off x="7059659" y="1281602"/>
            <a:ext cx="1896267" cy="607741"/>
          </a:xfrm>
          <a:prstGeom prst="rect">
            <a:avLst/>
          </a:prstGeom>
          <a:solidFill>
            <a:schemeClr val="accent5"/>
          </a:solidFill>
        </p:spPr>
        <p:txBody>
          <a:bodyPr anchor="ctr"/>
          <a:lstStyle>
            <a:lvl1pPr marL="0" indent="0" algn="ctr">
              <a:buNone/>
              <a:defRPr sz="2200" b="1">
                <a:solidFill>
                  <a:schemeClr val="bg1"/>
                </a:solidFill>
              </a:defRPr>
            </a:lvl1pPr>
          </a:lstStyle>
          <a:p>
            <a:pPr lvl="0" algn="ctr"/>
            <a:r>
              <a:rPr lang="en-US"/>
              <a:t>Click to edit Master text styles</a:t>
            </a:r>
          </a:p>
        </p:txBody>
      </p:sp>
      <p:sp>
        <p:nvSpPr>
          <p:cNvPr id="27" name="Text Placeholder 35">
            <a:extLst>
              <a:ext uri="{FF2B5EF4-FFF2-40B4-BE49-F238E27FC236}">
                <a16:creationId xmlns:a16="http://schemas.microsoft.com/office/drawing/2014/main" id="{4B6A0A9B-0D9D-BFA4-0837-57132F9EFABB}"/>
              </a:ext>
            </a:extLst>
          </p:cNvPr>
          <p:cNvSpPr>
            <a:spLocks noGrp="1"/>
          </p:cNvSpPr>
          <p:nvPr>
            <p:ph type="body" sz="quarter" idx="14"/>
          </p:nvPr>
        </p:nvSpPr>
        <p:spPr>
          <a:xfrm>
            <a:off x="9614041" y="1281602"/>
            <a:ext cx="1896267" cy="607741"/>
          </a:xfrm>
          <a:prstGeom prst="rect">
            <a:avLst/>
          </a:prstGeom>
          <a:solidFill>
            <a:schemeClr val="accent5"/>
          </a:solidFill>
        </p:spPr>
        <p:txBody>
          <a:bodyPr anchor="ctr"/>
          <a:lstStyle>
            <a:lvl1pPr marL="0" indent="0" algn="ctr">
              <a:buNone/>
              <a:defRPr sz="2200" b="1">
                <a:solidFill>
                  <a:schemeClr val="bg1"/>
                </a:solidFill>
              </a:defRPr>
            </a:lvl1pPr>
          </a:lstStyle>
          <a:p>
            <a:pPr lvl="0" algn="ctr"/>
            <a:r>
              <a:rPr lang="en-US"/>
              <a:t>Click to edit Master text styles</a:t>
            </a:r>
          </a:p>
        </p:txBody>
      </p:sp>
      <p:sp>
        <p:nvSpPr>
          <p:cNvPr id="28" name="Text Placeholder 36">
            <a:extLst>
              <a:ext uri="{FF2B5EF4-FFF2-40B4-BE49-F238E27FC236}">
                <a16:creationId xmlns:a16="http://schemas.microsoft.com/office/drawing/2014/main" id="{5D15C184-FC4E-07A1-A290-220F95A0C098}"/>
              </a:ext>
            </a:extLst>
          </p:cNvPr>
          <p:cNvSpPr>
            <a:spLocks noGrp="1"/>
          </p:cNvSpPr>
          <p:nvPr>
            <p:ph type="body" sz="quarter" idx="15"/>
          </p:nvPr>
        </p:nvSpPr>
        <p:spPr>
          <a:xfrm>
            <a:off x="9614041" y="3410208"/>
            <a:ext cx="1896267" cy="607741"/>
          </a:xfrm>
          <a:prstGeom prst="rect">
            <a:avLst/>
          </a:prstGeom>
          <a:solidFill>
            <a:schemeClr val="accent5"/>
          </a:solidFill>
        </p:spPr>
        <p:txBody>
          <a:bodyPr anchor="ctr"/>
          <a:lstStyle>
            <a:lvl1pPr marL="0" indent="0" algn="ctr">
              <a:buNone/>
              <a:defRPr sz="2200" b="1">
                <a:solidFill>
                  <a:schemeClr val="bg1"/>
                </a:solidFill>
              </a:defRPr>
            </a:lvl1pPr>
          </a:lstStyle>
          <a:p>
            <a:pPr lvl="0" algn="ctr"/>
            <a:r>
              <a:rPr lang="en-US"/>
              <a:t>Click to edit Master text styles</a:t>
            </a:r>
          </a:p>
        </p:txBody>
      </p:sp>
      <p:sp>
        <p:nvSpPr>
          <p:cNvPr id="30" name="Text Placeholder 37">
            <a:extLst>
              <a:ext uri="{FF2B5EF4-FFF2-40B4-BE49-F238E27FC236}">
                <a16:creationId xmlns:a16="http://schemas.microsoft.com/office/drawing/2014/main" id="{EBC2E22A-DA43-220C-6D33-8FF388BFD21B}"/>
              </a:ext>
            </a:extLst>
          </p:cNvPr>
          <p:cNvSpPr>
            <a:spLocks noGrp="1"/>
          </p:cNvSpPr>
          <p:nvPr>
            <p:ph type="body" sz="quarter" idx="16"/>
          </p:nvPr>
        </p:nvSpPr>
        <p:spPr>
          <a:xfrm>
            <a:off x="7059659" y="3395185"/>
            <a:ext cx="1896267" cy="607741"/>
          </a:xfrm>
          <a:prstGeom prst="rect">
            <a:avLst/>
          </a:prstGeom>
          <a:solidFill>
            <a:schemeClr val="accent5"/>
          </a:solidFill>
        </p:spPr>
        <p:txBody>
          <a:bodyPr anchor="ctr"/>
          <a:lstStyle>
            <a:lvl1pPr marL="0" indent="0" algn="ctr">
              <a:buNone/>
              <a:defRPr sz="2200" b="1">
                <a:solidFill>
                  <a:schemeClr val="bg1"/>
                </a:solidFill>
              </a:defRPr>
            </a:lvl1pPr>
          </a:lstStyle>
          <a:p>
            <a:pPr lvl="0" algn="ctr"/>
            <a:r>
              <a:rPr lang="en-US"/>
              <a:t>Click to edit Master text styles</a:t>
            </a:r>
          </a:p>
        </p:txBody>
      </p:sp>
      <p:sp>
        <p:nvSpPr>
          <p:cNvPr id="50" name="Text Placeholder 38">
            <a:extLst>
              <a:ext uri="{FF2B5EF4-FFF2-40B4-BE49-F238E27FC236}">
                <a16:creationId xmlns:a16="http://schemas.microsoft.com/office/drawing/2014/main" id="{E99E2D72-5934-9ADD-B835-CDAE359E3BC8}"/>
              </a:ext>
            </a:extLst>
          </p:cNvPr>
          <p:cNvSpPr>
            <a:spLocks noGrp="1"/>
          </p:cNvSpPr>
          <p:nvPr>
            <p:ph type="body" sz="quarter" idx="17"/>
          </p:nvPr>
        </p:nvSpPr>
        <p:spPr>
          <a:xfrm>
            <a:off x="4415014" y="3428999"/>
            <a:ext cx="1896267" cy="607741"/>
          </a:xfrm>
          <a:prstGeom prst="rect">
            <a:avLst/>
          </a:prstGeom>
          <a:solidFill>
            <a:schemeClr val="accent5"/>
          </a:solidFill>
        </p:spPr>
        <p:txBody>
          <a:bodyPr anchor="ctr"/>
          <a:lstStyle>
            <a:lvl1pPr marL="0" indent="0" algn="ctr">
              <a:buNone/>
              <a:defRPr sz="2200" b="1">
                <a:solidFill>
                  <a:schemeClr val="bg1"/>
                </a:solidFill>
              </a:defRPr>
            </a:lvl1pPr>
          </a:lstStyle>
          <a:p>
            <a:pPr lvl="0" algn="ctr"/>
            <a:r>
              <a:rPr lang="en-US"/>
              <a:t>Click to edit Master text styles</a:t>
            </a:r>
          </a:p>
        </p:txBody>
      </p:sp>
    </p:spTree>
    <p:extLst>
      <p:ext uri="{BB962C8B-B14F-4D97-AF65-F5344CB8AC3E}">
        <p14:creationId xmlns:p14="http://schemas.microsoft.com/office/powerpoint/2010/main" val="392225621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dvanced_3_Content w/ 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FB140-6F39-B449-A550-680B65EA7686}"/>
              </a:ext>
            </a:extLst>
          </p:cNvPr>
          <p:cNvSpPr/>
          <p:nvPr userDrawn="1"/>
        </p:nvSpPr>
        <p:spPr>
          <a:xfrm>
            <a:off x="-218658" y="1853710"/>
            <a:ext cx="5755859" cy="524865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2">
            <a:extLst>
              <a:ext uri="{FF2B5EF4-FFF2-40B4-BE49-F238E27FC236}">
                <a16:creationId xmlns:a16="http://schemas.microsoft.com/office/drawing/2014/main" id="{B5088528-66D1-4DB0-9A8E-9A03A1C521D9}"/>
              </a:ext>
            </a:extLst>
          </p:cNvPr>
          <p:cNvSpPr>
            <a:spLocks noGrp="1"/>
          </p:cNvSpPr>
          <p:nvPr>
            <p:ph type="pic" sz="quarter" idx="10"/>
          </p:nvPr>
        </p:nvSpPr>
        <p:spPr>
          <a:xfrm>
            <a:off x="3785614" y="518161"/>
            <a:ext cx="8406386" cy="3376108"/>
          </a:xfrm>
          <a:prstGeom prst="rect">
            <a:avLst/>
          </a:prstGeom>
        </p:spPr>
        <p:txBody>
          <a:bodyPr/>
          <a:lstStyle/>
          <a:p>
            <a:r>
              <a:rPr lang="en-US"/>
              <a:t>Click icon to add picture</a:t>
            </a:r>
            <a:endParaRPr lang="id-ID"/>
          </a:p>
        </p:txBody>
      </p:sp>
      <p:sp>
        <p:nvSpPr>
          <p:cNvPr id="5" name="Text Placeholder 4">
            <a:extLst>
              <a:ext uri="{FF2B5EF4-FFF2-40B4-BE49-F238E27FC236}">
                <a16:creationId xmlns:a16="http://schemas.microsoft.com/office/drawing/2014/main" id="{C16FE061-0AA7-894D-B136-2E90539099F3}"/>
              </a:ext>
            </a:extLst>
          </p:cNvPr>
          <p:cNvSpPr>
            <a:spLocks noGrp="1"/>
          </p:cNvSpPr>
          <p:nvPr>
            <p:ph type="body" sz="quarter" idx="11"/>
          </p:nvPr>
        </p:nvSpPr>
        <p:spPr>
          <a:xfrm>
            <a:off x="575481" y="3977640"/>
            <a:ext cx="3011488" cy="2378075"/>
          </a:xfrm>
          <a:prstGeom prst="rect">
            <a:avLst/>
          </a:prstGeom>
        </p:spPr>
        <p:txBody>
          <a:bodyPr/>
          <a:lstStyle>
            <a:lvl1pPr marL="0" indent="0">
              <a:buNone/>
              <a:defRPr sz="2400" baseline="0">
                <a:solidFill>
                  <a:schemeClr val="bg2">
                    <a:lumMod val="10000"/>
                  </a:schemeClr>
                </a:solidFill>
              </a:defRPr>
            </a:lvl1pPr>
            <a:lvl2pPr marL="457200" indent="0">
              <a:buNone/>
              <a:defRPr sz="1600" baseline="0"/>
            </a:lvl2pPr>
            <a:lvl3pPr>
              <a:defRPr sz="1400" baseline="0"/>
            </a:lvl3pPr>
            <a:lvl4pPr>
              <a:defRPr sz="1400" baseline="0"/>
            </a:lvl4pPr>
            <a:lvl5pPr>
              <a:defRPr sz="1400" baseline="0"/>
            </a:lvl5pPr>
          </a:lstStyle>
          <a:p>
            <a:pPr lvl="0"/>
            <a:r>
              <a:rPr lang="en-US"/>
              <a:t>Click to edit Master text styles</a:t>
            </a:r>
          </a:p>
        </p:txBody>
      </p:sp>
      <p:sp>
        <p:nvSpPr>
          <p:cNvPr id="7" name="Text Placeholder 6">
            <a:extLst>
              <a:ext uri="{FF2B5EF4-FFF2-40B4-BE49-F238E27FC236}">
                <a16:creationId xmlns:a16="http://schemas.microsoft.com/office/drawing/2014/main" id="{3FFB94E4-FA70-1743-B2C0-65D1301C89FF}"/>
              </a:ext>
            </a:extLst>
          </p:cNvPr>
          <p:cNvSpPr>
            <a:spLocks noGrp="1"/>
          </p:cNvSpPr>
          <p:nvPr>
            <p:ph type="body" sz="quarter" idx="12" hasCustomPrompt="1"/>
          </p:nvPr>
        </p:nvSpPr>
        <p:spPr>
          <a:xfrm>
            <a:off x="5973763" y="4572000"/>
            <a:ext cx="5595937" cy="596900"/>
          </a:xfrm>
          <a:prstGeom prst="rect">
            <a:avLst/>
          </a:prstGeom>
        </p:spPr>
        <p:txBody>
          <a:bodyPr anchor="ctr"/>
          <a:lstStyle>
            <a:lvl1pPr marL="0" indent="0">
              <a:buNone/>
              <a:defRPr/>
            </a:lvl1pPr>
          </a:lstStyle>
          <a:p>
            <a:pPr lvl="0"/>
            <a:r>
              <a:rPr lang="en-US" dirty="0"/>
              <a:t>Click to add quote</a:t>
            </a:r>
          </a:p>
        </p:txBody>
      </p:sp>
      <p:cxnSp>
        <p:nvCxnSpPr>
          <p:cNvPr id="8" name="Straight Connector 7">
            <a:extLst>
              <a:ext uri="{FF2B5EF4-FFF2-40B4-BE49-F238E27FC236}">
                <a16:creationId xmlns:a16="http://schemas.microsoft.com/office/drawing/2014/main" id="{97415F47-681F-E14B-B002-E9E65B0A2BAC}"/>
              </a:ext>
            </a:extLst>
          </p:cNvPr>
          <p:cNvCxnSpPr>
            <a:cxnSpLocks/>
          </p:cNvCxnSpPr>
          <p:nvPr userDrawn="1"/>
        </p:nvCxnSpPr>
        <p:spPr>
          <a:xfrm>
            <a:off x="658236" y="380059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2F926C26-FD39-6449-BCBE-FCED0D5A3CA4}"/>
              </a:ext>
            </a:extLst>
          </p:cNvPr>
          <p:cNvSpPr>
            <a:spLocks noGrp="1"/>
          </p:cNvSpPr>
          <p:nvPr>
            <p:ph type="title" hasCustomPrompt="1"/>
          </p:nvPr>
        </p:nvSpPr>
        <p:spPr>
          <a:xfrm>
            <a:off x="536399" y="3202450"/>
            <a:ext cx="3157778" cy="691819"/>
          </a:xfrm>
          <a:prstGeom prst="rect">
            <a:avLst/>
          </a:prstGeom>
        </p:spPr>
        <p:txBody>
          <a:bodyPr/>
          <a:lstStyle>
            <a:lvl1pPr>
              <a:defRPr sz="4000" b="1" baseline="0">
                <a:solidFill>
                  <a:schemeClr val="accent1"/>
                </a:solidFill>
              </a:defRPr>
            </a:lvl1pPr>
          </a:lstStyle>
          <a:p>
            <a:r>
              <a:rPr lang="en-US" dirty="0"/>
              <a:t>Title</a:t>
            </a:r>
          </a:p>
        </p:txBody>
      </p:sp>
    </p:spTree>
    <p:extLst>
      <p:ext uri="{BB962C8B-B14F-4D97-AF65-F5344CB8AC3E}">
        <p14:creationId xmlns:p14="http://schemas.microsoft.com/office/powerpoint/2010/main" val="22869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dvanced_4_Content w/ Photo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D95357A2-E28B-42E1-8103-7DF35926372F}"/>
              </a:ext>
            </a:extLst>
          </p:cNvPr>
          <p:cNvSpPr>
            <a:spLocks noGrp="1"/>
          </p:cNvSpPr>
          <p:nvPr>
            <p:ph type="pic" sz="quarter" idx="10"/>
          </p:nvPr>
        </p:nvSpPr>
        <p:spPr>
          <a:xfrm>
            <a:off x="0" y="0"/>
            <a:ext cx="3703216" cy="5149760"/>
          </a:xfrm>
          <a:prstGeom prst="rect">
            <a:avLst/>
          </a:prstGeom>
        </p:spPr>
        <p:txBody>
          <a:bodyPr/>
          <a:lstStyle/>
          <a:p>
            <a:r>
              <a:rPr lang="en-US"/>
              <a:t>Click icon to add picture</a:t>
            </a:r>
            <a:endParaRPr lang="id-ID"/>
          </a:p>
        </p:txBody>
      </p:sp>
      <p:sp>
        <p:nvSpPr>
          <p:cNvPr id="8" name="Picture Placeholder 2">
            <a:extLst>
              <a:ext uri="{FF2B5EF4-FFF2-40B4-BE49-F238E27FC236}">
                <a16:creationId xmlns:a16="http://schemas.microsoft.com/office/drawing/2014/main" id="{203F2679-9CC3-4ACB-B635-C2F7E12543A3}"/>
              </a:ext>
            </a:extLst>
          </p:cNvPr>
          <p:cNvSpPr>
            <a:spLocks noGrp="1"/>
          </p:cNvSpPr>
          <p:nvPr>
            <p:ph type="pic" sz="quarter" idx="11"/>
          </p:nvPr>
        </p:nvSpPr>
        <p:spPr>
          <a:xfrm>
            <a:off x="8488784" y="1708240"/>
            <a:ext cx="3703216" cy="5149760"/>
          </a:xfrm>
          <a:prstGeom prst="rect">
            <a:avLst/>
          </a:prstGeom>
        </p:spPr>
        <p:txBody>
          <a:bodyPr/>
          <a:lstStyle/>
          <a:p>
            <a:r>
              <a:rPr lang="en-US"/>
              <a:t>Click icon to add picture</a:t>
            </a:r>
            <a:endParaRPr lang="id-ID"/>
          </a:p>
        </p:txBody>
      </p:sp>
      <p:sp>
        <p:nvSpPr>
          <p:cNvPr id="7" name="Rectangle 6">
            <a:extLst>
              <a:ext uri="{FF2B5EF4-FFF2-40B4-BE49-F238E27FC236}">
                <a16:creationId xmlns:a16="http://schemas.microsoft.com/office/drawing/2014/main" id="{A07C7BF3-5B1D-334F-8BA5-D543F25650DB}"/>
              </a:ext>
            </a:extLst>
          </p:cNvPr>
          <p:cNvSpPr/>
          <p:nvPr userDrawn="1"/>
        </p:nvSpPr>
        <p:spPr>
          <a:xfrm>
            <a:off x="3218070" y="804672"/>
            <a:ext cx="5755859" cy="5248656"/>
          </a:xfrm>
          <a:prstGeom prst="rect">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1" name="Straight Connector 10">
            <a:extLst>
              <a:ext uri="{FF2B5EF4-FFF2-40B4-BE49-F238E27FC236}">
                <a16:creationId xmlns:a16="http://schemas.microsoft.com/office/drawing/2014/main" id="{CC81CEFD-6D83-084B-A147-22531ECF331A}"/>
              </a:ext>
            </a:extLst>
          </p:cNvPr>
          <p:cNvCxnSpPr>
            <a:cxnSpLocks/>
          </p:cNvCxnSpPr>
          <p:nvPr userDrawn="1"/>
        </p:nvCxnSpPr>
        <p:spPr>
          <a:xfrm>
            <a:off x="4527500" y="3647195"/>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67F45DE-4548-DA49-85DA-EA55FA915D0C}"/>
              </a:ext>
            </a:extLst>
          </p:cNvPr>
          <p:cNvSpPr>
            <a:spLocks noGrp="1"/>
          </p:cNvSpPr>
          <p:nvPr>
            <p:ph type="title" hasCustomPrompt="1"/>
          </p:nvPr>
        </p:nvSpPr>
        <p:spPr>
          <a:xfrm>
            <a:off x="4367875" y="2984414"/>
            <a:ext cx="4120909" cy="662775"/>
          </a:xfrm>
          <a:prstGeom prst="rect">
            <a:avLst/>
          </a:prstGeom>
        </p:spPr>
        <p:txBody>
          <a:bodyPr/>
          <a:lstStyle>
            <a:lvl1pPr>
              <a:defRPr b="1"/>
            </a:lvl1pPr>
          </a:lstStyle>
          <a:p>
            <a:r>
              <a:rPr lang="en-US" dirty="0"/>
              <a:t>Title</a:t>
            </a:r>
          </a:p>
        </p:txBody>
      </p:sp>
    </p:spTree>
    <p:extLst>
      <p:ext uri="{BB962C8B-B14F-4D97-AF65-F5344CB8AC3E}">
        <p14:creationId xmlns:p14="http://schemas.microsoft.com/office/powerpoint/2010/main" val="4151639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dvanced_5_Content w/ 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06885-D4F0-C14D-8ACF-697B5225D99C}"/>
              </a:ext>
            </a:extLst>
          </p:cNvPr>
          <p:cNvSpPr/>
          <p:nvPr userDrawn="1"/>
        </p:nvSpPr>
        <p:spPr>
          <a:xfrm>
            <a:off x="5616" y="1417065"/>
            <a:ext cx="12186384" cy="40238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Connector 7">
            <a:extLst>
              <a:ext uri="{FF2B5EF4-FFF2-40B4-BE49-F238E27FC236}">
                <a16:creationId xmlns:a16="http://schemas.microsoft.com/office/drawing/2014/main" id="{C6B55577-B451-A446-A9E9-56D65AAD4A5B}"/>
              </a:ext>
            </a:extLst>
          </p:cNvPr>
          <p:cNvCxnSpPr>
            <a:cxnSpLocks/>
          </p:cNvCxnSpPr>
          <p:nvPr userDrawn="1"/>
        </p:nvCxnSpPr>
        <p:spPr>
          <a:xfrm>
            <a:off x="451107" y="3448187"/>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Picture Placeholder 2">
            <a:extLst>
              <a:ext uri="{FF2B5EF4-FFF2-40B4-BE49-F238E27FC236}">
                <a16:creationId xmlns:a16="http://schemas.microsoft.com/office/drawing/2014/main" id="{DAAD4C69-711B-42CA-B632-B4F5A7730FEC}"/>
              </a:ext>
            </a:extLst>
          </p:cNvPr>
          <p:cNvSpPr>
            <a:spLocks noGrp="1"/>
          </p:cNvSpPr>
          <p:nvPr>
            <p:ph type="pic" sz="quarter" idx="10"/>
          </p:nvPr>
        </p:nvSpPr>
        <p:spPr>
          <a:xfrm>
            <a:off x="4244392" y="329184"/>
            <a:ext cx="3703216" cy="6230112"/>
          </a:xfrm>
          <a:prstGeom prst="rect">
            <a:avLst/>
          </a:prstGeom>
        </p:spPr>
        <p:txBody>
          <a:bodyPr/>
          <a:lstStyle/>
          <a:p>
            <a:r>
              <a:rPr lang="en-US"/>
              <a:t>Click icon to add picture</a:t>
            </a:r>
            <a:endParaRPr lang="id-ID" dirty="0"/>
          </a:p>
        </p:txBody>
      </p:sp>
      <p:sp>
        <p:nvSpPr>
          <p:cNvPr id="2" name="Title 1">
            <a:extLst>
              <a:ext uri="{FF2B5EF4-FFF2-40B4-BE49-F238E27FC236}">
                <a16:creationId xmlns:a16="http://schemas.microsoft.com/office/drawing/2014/main" id="{69E9C3ED-6ADC-4D47-B808-14C585E57CEF}"/>
              </a:ext>
            </a:extLst>
          </p:cNvPr>
          <p:cNvSpPr>
            <a:spLocks noGrp="1"/>
          </p:cNvSpPr>
          <p:nvPr>
            <p:ph type="title" hasCustomPrompt="1"/>
          </p:nvPr>
        </p:nvSpPr>
        <p:spPr>
          <a:xfrm>
            <a:off x="336952" y="2813221"/>
            <a:ext cx="3338296" cy="776055"/>
          </a:xfrm>
          <a:prstGeom prst="rect">
            <a:avLst/>
          </a:prstGeom>
        </p:spPr>
        <p:txBody>
          <a:bodyPr/>
          <a:lstStyle>
            <a:lvl1pPr>
              <a:defRPr b="1"/>
            </a:lvl1pPr>
          </a:lstStyle>
          <a:p>
            <a:r>
              <a:rPr lang="en-US" dirty="0"/>
              <a:t>Title</a:t>
            </a:r>
          </a:p>
        </p:txBody>
      </p:sp>
      <p:sp>
        <p:nvSpPr>
          <p:cNvPr id="10" name="Text Placeholder 9">
            <a:extLst>
              <a:ext uri="{FF2B5EF4-FFF2-40B4-BE49-F238E27FC236}">
                <a16:creationId xmlns:a16="http://schemas.microsoft.com/office/drawing/2014/main" id="{9BE8A7D7-C0CF-E749-8CE2-A0EAB1F12B8E}"/>
              </a:ext>
            </a:extLst>
          </p:cNvPr>
          <p:cNvSpPr>
            <a:spLocks noGrp="1"/>
          </p:cNvSpPr>
          <p:nvPr>
            <p:ph type="body" sz="quarter" idx="11"/>
          </p:nvPr>
        </p:nvSpPr>
        <p:spPr>
          <a:xfrm>
            <a:off x="8255000" y="2090738"/>
            <a:ext cx="2560638" cy="3016250"/>
          </a:xfrm>
          <a:prstGeom prst="rect">
            <a:avLst/>
          </a:prstGeom>
        </p:spPr>
        <p:txBody>
          <a:bodyPr/>
          <a:lstStyle>
            <a:lvl1pPr marL="0" indent="0">
              <a:buNone/>
              <a:defRPr sz="2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Tree>
    <p:extLst>
      <p:ext uri="{BB962C8B-B14F-4D97-AF65-F5344CB8AC3E}">
        <p14:creationId xmlns:p14="http://schemas.microsoft.com/office/powerpoint/2010/main" val="315181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_2_Content Slide">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576D35F-9AC9-F84E-BDDE-E78E1AD281BC}"/>
              </a:ext>
            </a:extLst>
          </p:cNvPr>
          <p:cNvSpPr>
            <a:spLocks noGrp="1"/>
          </p:cNvSpPr>
          <p:nvPr>
            <p:ph type="title"/>
          </p:nvPr>
        </p:nvSpPr>
        <p:spPr>
          <a:xfrm>
            <a:off x="532190" y="512109"/>
            <a:ext cx="10515600" cy="816673"/>
          </a:xfrm>
          <a:prstGeom prst="rect">
            <a:avLst/>
          </a:prstGeom>
        </p:spPr>
        <p:txBody>
          <a:bodyPr/>
          <a:lstStyle>
            <a:lvl1pPr>
              <a:defRPr b="1">
                <a:solidFill>
                  <a:schemeClr val="tx1"/>
                </a:solidFill>
              </a:defRPr>
            </a:lvl1pPr>
          </a:lstStyle>
          <a:p>
            <a:r>
              <a:rPr lang="en-US"/>
              <a:t>Click to edit Master title style</a:t>
            </a:r>
            <a:endParaRPr lang="en-US" dirty="0"/>
          </a:p>
        </p:txBody>
      </p:sp>
      <p:sp>
        <p:nvSpPr>
          <p:cNvPr id="4" name="Text Placeholder 13">
            <a:extLst>
              <a:ext uri="{FF2B5EF4-FFF2-40B4-BE49-F238E27FC236}">
                <a16:creationId xmlns:a16="http://schemas.microsoft.com/office/drawing/2014/main" id="{AE6518CF-196C-F74B-9C08-6CF7C09A19CE}"/>
              </a:ext>
            </a:extLst>
          </p:cNvPr>
          <p:cNvSpPr>
            <a:spLocks noGrp="1"/>
          </p:cNvSpPr>
          <p:nvPr>
            <p:ph type="body" sz="quarter" idx="11"/>
          </p:nvPr>
        </p:nvSpPr>
        <p:spPr>
          <a:xfrm>
            <a:off x="532190" y="2346641"/>
            <a:ext cx="10934096" cy="3502616"/>
          </a:xfrm>
          <a:prstGeom prst="rect">
            <a:avLst/>
          </a:prstGeom>
        </p:spPr>
        <p:txBody>
          <a:bodyPr/>
          <a:lstStyle>
            <a:lvl1pPr marL="0" indent="0">
              <a:buNone/>
              <a:defRPr sz="2400">
                <a:solidFill>
                  <a:srgbClr val="3F3F3F"/>
                </a:solidFill>
              </a:defRPr>
            </a:lvl1pPr>
            <a:lvl2pPr>
              <a:defRPr sz="1400"/>
            </a:lvl2pPr>
          </a:lstStyle>
          <a:p>
            <a:pPr lvl="0"/>
            <a:r>
              <a:rPr lang="en-US"/>
              <a:t>Click to edit Master text styles</a:t>
            </a:r>
          </a:p>
        </p:txBody>
      </p:sp>
      <p:cxnSp>
        <p:nvCxnSpPr>
          <p:cNvPr id="6" name="Straight Connector 5">
            <a:extLst>
              <a:ext uri="{FF2B5EF4-FFF2-40B4-BE49-F238E27FC236}">
                <a16:creationId xmlns:a16="http://schemas.microsoft.com/office/drawing/2014/main" id="{7D099F7C-FA95-2445-81AB-A73A62083B6F}"/>
              </a:ext>
            </a:extLst>
          </p:cNvPr>
          <p:cNvCxnSpPr>
            <a:cxnSpLocks/>
          </p:cNvCxnSpPr>
          <p:nvPr userDrawn="1"/>
        </p:nvCxnSpPr>
        <p:spPr>
          <a:xfrm>
            <a:off x="640168" y="1167501"/>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182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dvanced_6_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9288CF-4ED6-10A8-08B7-E25C242DFF69}"/>
              </a:ext>
            </a:extLst>
          </p:cNvPr>
          <p:cNvSpPr/>
          <p:nvPr userDrawn="1"/>
        </p:nvSpPr>
        <p:spPr>
          <a:xfrm>
            <a:off x="10278319" y="6431280"/>
            <a:ext cx="1232961" cy="250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700221F-5A56-A24A-EA61-EC8027410D18}"/>
              </a:ext>
            </a:extLst>
          </p:cNvPr>
          <p:cNvSpPr>
            <a:spLocks noGrp="1"/>
          </p:cNvSpPr>
          <p:nvPr>
            <p:ph type="pic" sz="quarter" idx="10"/>
          </p:nvPr>
        </p:nvSpPr>
        <p:spPr>
          <a:xfrm>
            <a:off x="1203004" y="1413327"/>
            <a:ext cx="9785983" cy="5444671"/>
          </a:xfrm>
          <a:prstGeom prst="rect">
            <a:avLst/>
          </a:prstGeom>
          <a:solidFill>
            <a:schemeClr val="accent1">
              <a:alpha val="30812"/>
            </a:schemeClr>
          </a:solidFill>
        </p:spPr>
        <p:txBody>
          <a:bodyPr/>
          <a:lstStyle/>
          <a:p>
            <a:r>
              <a:rPr lang="en-US"/>
              <a:t>Click icon to add picture</a:t>
            </a:r>
            <a:endParaRPr lang="en-US" dirty="0"/>
          </a:p>
        </p:txBody>
      </p:sp>
      <p:sp>
        <p:nvSpPr>
          <p:cNvPr id="14" name="Rectangle 13">
            <a:extLst>
              <a:ext uri="{FF2B5EF4-FFF2-40B4-BE49-F238E27FC236}">
                <a16:creationId xmlns:a16="http://schemas.microsoft.com/office/drawing/2014/main" id="{D6A1FCE2-8E07-5163-6E59-E3F86F3131BD}"/>
              </a:ext>
            </a:extLst>
          </p:cNvPr>
          <p:cNvSpPr/>
          <p:nvPr userDrawn="1"/>
        </p:nvSpPr>
        <p:spPr>
          <a:xfrm>
            <a:off x="10988988" y="6389077"/>
            <a:ext cx="511349" cy="293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4905D543-9C1D-46D9-CE0C-BC1E4D1B86FF}"/>
              </a:ext>
            </a:extLst>
          </p:cNvPr>
          <p:cNvSpPr>
            <a:spLocks noGrp="1"/>
          </p:cNvSpPr>
          <p:nvPr>
            <p:ph type="title" hasCustomPrompt="1"/>
          </p:nvPr>
        </p:nvSpPr>
        <p:spPr>
          <a:xfrm>
            <a:off x="2924531" y="0"/>
            <a:ext cx="6342928" cy="3428981"/>
          </a:xfrm>
          <a:prstGeom prst="rect">
            <a:avLst/>
          </a:prstGeom>
          <a:solidFill>
            <a:schemeClr val="tx1"/>
          </a:solidFill>
        </p:spPr>
        <p:txBody>
          <a:bodyPr anchor="ctr"/>
          <a:lstStyle>
            <a:lvl1pPr algn="ctr">
              <a:defRPr b="1">
                <a:solidFill>
                  <a:schemeClr val="bg1"/>
                </a:solidFill>
              </a:defRPr>
            </a:lvl1pPr>
          </a:lstStyle>
          <a:p>
            <a:r>
              <a:rPr lang="en-US" dirty="0"/>
              <a:t>Title</a:t>
            </a:r>
          </a:p>
        </p:txBody>
      </p:sp>
      <p:cxnSp>
        <p:nvCxnSpPr>
          <p:cNvPr id="13" name="Straight Connector 12">
            <a:extLst>
              <a:ext uri="{FF2B5EF4-FFF2-40B4-BE49-F238E27FC236}">
                <a16:creationId xmlns:a16="http://schemas.microsoft.com/office/drawing/2014/main" id="{009DE0AA-8E91-6F24-DEE6-DFB179538F63}"/>
              </a:ext>
            </a:extLst>
          </p:cNvPr>
          <p:cNvCxnSpPr>
            <a:cxnSpLocks/>
          </p:cNvCxnSpPr>
          <p:nvPr userDrawn="1"/>
        </p:nvCxnSpPr>
        <p:spPr>
          <a:xfrm>
            <a:off x="5708761" y="2014867"/>
            <a:ext cx="7744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589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dvanced_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C9AA73-43DA-A443-9F03-A13F63B7F2F1}"/>
              </a:ext>
            </a:extLst>
          </p:cNvPr>
          <p:cNvSpPr/>
          <p:nvPr userDrawn="1"/>
        </p:nvSpPr>
        <p:spPr>
          <a:xfrm>
            <a:off x="-48357" y="0"/>
            <a:ext cx="5231844" cy="4219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a:extLst>
              <a:ext uri="{FF2B5EF4-FFF2-40B4-BE49-F238E27FC236}">
                <a16:creationId xmlns:a16="http://schemas.microsoft.com/office/drawing/2014/main" id="{ED2A172A-059A-A64D-8C36-3EAEA3E8A16A}"/>
              </a:ext>
            </a:extLst>
          </p:cNvPr>
          <p:cNvSpPr/>
          <p:nvPr userDrawn="1"/>
        </p:nvSpPr>
        <p:spPr>
          <a:xfrm>
            <a:off x="335536" y="2188"/>
            <a:ext cx="7419502" cy="648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2">
            <a:extLst>
              <a:ext uri="{FF2B5EF4-FFF2-40B4-BE49-F238E27FC236}">
                <a16:creationId xmlns:a16="http://schemas.microsoft.com/office/drawing/2014/main" id="{5455C305-2B6C-4AAD-B825-C96E38481225}"/>
              </a:ext>
            </a:extLst>
          </p:cNvPr>
          <p:cNvSpPr>
            <a:spLocks noGrp="1"/>
          </p:cNvSpPr>
          <p:nvPr>
            <p:ph type="pic" sz="quarter" idx="10"/>
          </p:nvPr>
        </p:nvSpPr>
        <p:spPr>
          <a:xfrm>
            <a:off x="733921" y="650370"/>
            <a:ext cx="4449565" cy="4846320"/>
          </a:xfrm>
          <a:prstGeom prst="rect">
            <a:avLst/>
          </a:prstGeom>
        </p:spPr>
        <p:txBody>
          <a:bodyPr/>
          <a:lstStyle/>
          <a:p>
            <a:r>
              <a:rPr lang="en-US"/>
              <a:t>Click icon to add picture</a:t>
            </a:r>
            <a:endParaRPr lang="id-ID" dirty="0"/>
          </a:p>
        </p:txBody>
      </p:sp>
      <p:sp>
        <p:nvSpPr>
          <p:cNvPr id="12" name="Text Placeholder 11">
            <a:extLst>
              <a:ext uri="{FF2B5EF4-FFF2-40B4-BE49-F238E27FC236}">
                <a16:creationId xmlns:a16="http://schemas.microsoft.com/office/drawing/2014/main" id="{C76D5BA2-3B16-CC43-8096-7AC238268D2C}"/>
              </a:ext>
            </a:extLst>
          </p:cNvPr>
          <p:cNvSpPr>
            <a:spLocks noGrp="1"/>
          </p:cNvSpPr>
          <p:nvPr>
            <p:ph type="body" sz="quarter" idx="11"/>
          </p:nvPr>
        </p:nvSpPr>
        <p:spPr>
          <a:xfrm>
            <a:off x="1293813" y="4951413"/>
            <a:ext cx="3330575" cy="1122362"/>
          </a:xfrm>
          <a:prstGeom prst="rect">
            <a:avLst/>
          </a:prstGeom>
          <a:solidFill>
            <a:schemeClr val="bg1"/>
          </a:solidFill>
          <a:ln w="139700">
            <a:solidFill>
              <a:schemeClr val="bg1">
                <a:lumMod val="95000"/>
              </a:schemeClr>
            </a:solidFill>
          </a:ln>
        </p:spPr>
        <p:txBody>
          <a:bodyPr anchor="ctr"/>
          <a:lstStyle>
            <a:lvl1pPr marL="0" indent="0" algn="ctr">
              <a:buNone/>
              <a:defRPr sz="2400">
                <a:solidFill>
                  <a:schemeClr val="tx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r>
              <a:rPr lang="en-US"/>
              <a:t>Click to edit Master text styles</a:t>
            </a:r>
          </a:p>
        </p:txBody>
      </p:sp>
      <p:sp>
        <p:nvSpPr>
          <p:cNvPr id="13" name="Title 12">
            <a:extLst>
              <a:ext uri="{FF2B5EF4-FFF2-40B4-BE49-F238E27FC236}">
                <a16:creationId xmlns:a16="http://schemas.microsoft.com/office/drawing/2014/main" id="{B000C431-673C-6145-8663-93FC8AC9A142}"/>
              </a:ext>
            </a:extLst>
          </p:cNvPr>
          <p:cNvSpPr>
            <a:spLocks noGrp="1"/>
          </p:cNvSpPr>
          <p:nvPr>
            <p:ph type="title" hasCustomPrompt="1"/>
          </p:nvPr>
        </p:nvSpPr>
        <p:spPr>
          <a:xfrm>
            <a:off x="6736202" y="2324600"/>
            <a:ext cx="4137025" cy="519209"/>
          </a:xfrm>
          <a:prstGeom prst="rect">
            <a:avLst/>
          </a:prstGeom>
        </p:spPr>
        <p:txBody>
          <a:bodyPr/>
          <a:lstStyle>
            <a:lvl1pPr>
              <a:defRPr b="1"/>
            </a:lvl1pPr>
          </a:lstStyle>
          <a:p>
            <a:r>
              <a:rPr lang="en-US" dirty="0"/>
              <a:t>Title</a:t>
            </a:r>
          </a:p>
        </p:txBody>
      </p:sp>
      <p:sp>
        <p:nvSpPr>
          <p:cNvPr id="15" name="Text Placeholder 14">
            <a:extLst>
              <a:ext uri="{FF2B5EF4-FFF2-40B4-BE49-F238E27FC236}">
                <a16:creationId xmlns:a16="http://schemas.microsoft.com/office/drawing/2014/main" id="{9623D5CC-3BB1-0044-8D11-53C43B6F52BF}"/>
              </a:ext>
            </a:extLst>
          </p:cNvPr>
          <p:cNvSpPr>
            <a:spLocks noGrp="1"/>
          </p:cNvSpPr>
          <p:nvPr>
            <p:ph type="body" sz="quarter" idx="12"/>
          </p:nvPr>
        </p:nvSpPr>
        <p:spPr>
          <a:xfrm>
            <a:off x="6782797" y="3138150"/>
            <a:ext cx="4137025" cy="2755900"/>
          </a:xfrm>
          <a:prstGeom prst="rect">
            <a:avLst/>
          </a:prstGeom>
        </p:spPr>
        <p:txBody>
          <a:bodyPr/>
          <a:lstStyle>
            <a:lvl1pPr marL="0" indent="0">
              <a:buNone/>
              <a:defRPr sz="2400">
                <a:solidFill>
                  <a:schemeClr val="bg2">
                    <a:lumMod val="10000"/>
                  </a:schemeClr>
                </a:solidFill>
              </a:defRPr>
            </a:lvl1pPr>
          </a:lstStyle>
          <a:p>
            <a:pPr lvl="0"/>
            <a:r>
              <a:rPr lang="en-US"/>
              <a:t>Click to edit Master text styles</a:t>
            </a:r>
          </a:p>
        </p:txBody>
      </p:sp>
    </p:spTree>
    <p:extLst>
      <p:ext uri="{BB962C8B-B14F-4D97-AF65-F5344CB8AC3E}">
        <p14:creationId xmlns:p14="http://schemas.microsoft.com/office/powerpoint/2010/main" val="4054027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dvanced_8_Overview-Conclus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7337C4-A770-9643-BCAA-C804EC02C7D0}"/>
              </a:ext>
            </a:extLst>
          </p:cNvPr>
          <p:cNvSpPr/>
          <p:nvPr userDrawn="1"/>
        </p:nvSpPr>
        <p:spPr>
          <a:xfrm>
            <a:off x="0" y="917901"/>
            <a:ext cx="7576457" cy="60837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C1CE1DAA-3563-48DC-87D5-091B77B34731}"/>
              </a:ext>
            </a:extLst>
          </p:cNvPr>
          <p:cNvSpPr>
            <a:spLocks noGrp="1"/>
          </p:cNvSpPr>
          <p:nvPr>
            <p:ph type="pic" sz="quarter" idx="10"/>
          </p:nvPr>
        </p:nvSpPr>
        <p:spPr>
          <a:xfrm>
            <a:off x="281421" y="1140396"/>
            <a:ext cx="4015283" cy="5638800"/>
          </a:xfrm>
          <a:prstGeom prst="rect">
            <a:avLst/>
          </a:prstGeom>
        </p:spPr>
        <p:txBody>
          <a:bodyPr/>
          <a:lstStyle/>
          <a:p>
            <a:r>
              <a:rPr lang="en-US"/>
              <a:t>Click icon to add picture</a:t>
            </a:r>
            <a:endParaRPr lang="id-ID" dirty="0"/>
          </a:p>
        </p:txBody>
      </p:sp>
      <p:sp>
        <p:nvSpPr>
          <p:cNvPr id="3" name="Text Placeholder 17">
            <a:extLst>
              <a:ext uri="{FF2B5EF4-FFF2-40B4-BE49-F238E27FC236}">
                <a16:creationId xmlns:a16="http://schemas.microsoft.com/office/drawing/2014/main" id="{CCD5818E-9703-1D40-B53B-94154ED4FFE2}"/>
              </a:ext>
            </a:extLst>
          </p:cNvPr>
          <p:cNvSpPr>
            <a:spLocks noGrp="1"/>
          </p:cNvSpPr>
          <p:nvPr>
            <p:ph type="body" sz="quarter" idx="12" hasCustomPrompt="1"/>
          </p:nvPr>
        </p:nvSpPr>
        <p:spPr>
          <a:xfrm>
            <a:off x="7899400" y="826639"/>
            <a:ext cx="748937" cy="520700"/>
          </a:xfrm>
          <a:prstGeom prst="rect">
            <a:avLst/>
          </a:prstGeom>
        </p:spPr>
        <p:txBody>
          <a:bodyPr/>
          <a:lstStyle>
            <a:lvl1pPr marL="0" indent="0">
              <a:buNone/>
              <a:defRPr sz="3200" b="1"/>
            </a:lvl1pPr>
          </a:lstStyle>
          <a:p>
            <a:pPr lvl="0"/>
            <a:r>
              <a:rPr lang="en-US" dirty="0"/>
              <a:t>1</a:t>
            </a:r>
          </a:p>
        </p:txBody>
      </p:sp>
      <p:sp>
        <p:nvSpPr>
          <p:cNvPr id="4" name="Text Placeholder 21">
            <a:extLst>
              <a:ext uri="{FF2B5EF4-FFF2-40B4-BE49-F238E27FC236}">
                <a16:creationId xmlns:a16="http://schemas.microsoft.com/office/drawing/2014/main" id="{805F1A2D-8702-CB45-BCB6-0FAC8D7B7AE8}"/>
              </a:ext>
            </a:extLst>
          </p:cNvPr>
          <p:cNvSpPr>
            <a:spLocks noGrp="1"/>
          </p:cNvSpPr>
          <p:nvPr>
            <p:ph type="body" sz="quarter" idx="13"/>
          </p:nvPr>
        </p:nvSpPr>
        <p:spPr>
          <a:xfrm>
            <a:off x="8648337" y="917901"/>
            <a:ext cx="2676525" cy="1471612"/>
          </a:xfrm>
          <a:prstGeom prst="rect">
            <a:avLst/>
          </a:prstGeom>
        </p:spPr>
        <p:txBody>
          <a:bodyPr/>
          <a:lstStyle>
            <a:lvl1pPr marL="0" indent="0">
              <a:buNone/>
              <a:defRPr sz="2400">
                <a:solidFill>
                  <a:schemeClr val="bg2">
                    <a:lumMod val="10000"/>
                  </a:schemeClr>
                </a:solidFill>
              </a:defRPr>
            </a:lvl1pPr>
          </a:lstStyle>
          <a:p>
            <a:pPr lvl="0"/>
            <a:r>
              <a:rPr lang="en-US"/>
              <a:t>Click to edit Master text styles</a:t>
            </a:r>
          </a:p>
        </p:txBody>
      </p:sp>
      <p:sp>
        <p:nvSpPr>
          <p:cNvPr id="6" name="Text Placeholder 17">
            <a:extLst>
              <a:ext uri="{FF2B5EF4-FFF2-40B4-BE49-F238E27FC236}">
                <a16:creationId xmlns:a16="http://schemas.microsoft.com/office/drawing/2014/main" id="{4B3D4710-647E-B34C-B778-61E18BFC76FD}"/>
              </a:ext>
            </a:extLst>
          </p:cNvPr>
          <p:cNvSpPr>
            <a:spLocks noGrp="1"/>
          </p:cNvSpPr>
          <p:nvPr>
            <p:ph type="body" sz="quarter" idx="14" hasCustomPrompt="1"/>
          </p:nvPr>
        </p:nvSpPr>
        <p:spPr>
          <a:xfrm>
            <a:off x="7899400" y="2517531"/>
            <a:ext cx="748937" cy="520700"/>
          </a:xfrm>
          <a:prstGeom prst="rect">
            <a:avLst/>
          </a:prstGeom>
        </p:spPr>
        <p:txBody>
          <a:bodyPr/>
          <a:lstStyle>
            <a:lvl1pPr marL="0" indent="0">
              <a:buNone/>
              <a:defRPr sz="3200" b="1"/>
            </a:lvl1pPr>
          </a:lstStyle>
          <a:p>
            <a:pPr lvl="0"/>
            <a:r>
              <a:rPr lang="en-US" dirty="0"/>
              <a:t>2</a:t>
            </a:r>
          </a:p>
        </p:txBody>
      </p:sp>
      <p:sp>
        <p:nvSpPr>
          <p:cNvPr id="7" name="Text Placeholder 21">
            <a:extLst>
              <a:ext uri="{FF2B5EF4-FFF2-40B4-BE49-F238E27FC236}">
                <a16:creationId xmlns:a16="http://schemas.microsoft.com/office/drawing/2014/main" id="{6D10A31E-CE1B-2E4E-8898-1BCB11265B50}"/>
              </a:ext>
            </a:extLst>
          </p:cNvPr>
          <p:cNvSpPr>
            <a:spLocks noGrp="1"/>
          </p:cNvSpPr>
          <p:nvPr>
            <p:ph type="body" sz="quarter" idx="15"/>
          </p:nvPr>
        </p:nvSpPr>
        <p:spPr>
          <a:xfrm>
            <a:off x="8648337" y="2608793"/>
            <a:ext cx="2676525" cy="1471612"/>
          </a:xfrm>
          <a:prstGeom prst="rect">
            <a:avLst/>
          </a:prstGeom>
        </p:spPr>
        <p:txBody>
          <a:bodyPr/>
          <a:lstStyle>
            <a:lvl1pPr marL="0" indent="0">
              <a:buNone/>
              <a:defRPr sz="2400">
                <a:solidFill>
                  <a:schemeClr val="bg2">
                    <a:lumMod val="10000"/>
                  </a:schemeClr>
                </a:solidFill>
              </a:defRPr>
            </a:lvl1pPr>
          </a:lstStyle>
          <a:p>
            <a:pPr lvl="0"/>
            <a:r>
              <a:rPr lang="en-US"/>
              <a:t>Click to edit Master text styles</a:t>
            </a:r>
          </a:p>
        </p:txBody>
      </p:sp>
      <p:sp>
        <p:nvSpPr>
          <p:cNvPr id="8" name="Text Placeholder 17">
            <a:extLst>
              <a:ext uri="{FF2B5EF4-FFF2-40B4-BE49-F238E27FC236}">
                <a16:creationId xmlns:a16="http://schemas.microsoft.com/office/drawing/2014/main" id="{40C35123-94CA-2D4A-BC03-BD4126160FB3}"/>
              </a:ext>
            </a:extLst>
          </p:cNvPr>
          <p:cNvSpPr>
            <a:spLocks noGrp="1"/>
          </p:cNvSpPr>
          <p:nvPr>
            <p:ph type="body" sz="quarter" idx="16" hasCustomPrompt="1"/>
          </p:nvPr>
        </p:nvSpPr>
        <p:spPr>
          <a:xfrm>
            <a:off x="7899400" y="4225641"/>
            <a:ext cx="748937" cy="520700"/>
          </a:xfrm>
          <a:prstGeom prst="rect">
            <a:avLst/>
          </a:prstGeom>
        </p:spPr>
        <p:txBody>
          <a:bodyPr/>
          <a:lstStyle>
            <a:lvl1pPr marL="0" indent="0">
              <a:buNone/>
              <a:defRPr sz="3200" b="1"/>
            </a:lvl1pPr>
          </a:lstStyle>
          <a:p>
            <a:pPr lvl="0"/>
            <a:r>
              <a:rPr lang="en-US" dirty="0"/>
              <a:t>3</a:t>
            </a:r>
          </a:p>
        </p:txBody>
      </p:sp>
      <p:sp>
        <p:nvSpPr>
          <p:cNvPr id="9" name="Text Placeholder 21">
            <a:extLst>
              <a:ext uri="{FF2B5EF4-FFF2-40B4-BE49-F238E27FC236}">
                <a16:creationId xmlns:a16="http://schemas.microsoft.com/office/drawing/2014/main" id="{1D8DD3D9-8E32-854A-9C84-D99D84BED1FC}"/>
              </a:ext>
            </a:extLst>
          </p:cNvPr>
          <p:cNvSpPr>
            <a:spLocks noGrp="1"/>
          </p:cNvSpPr>
          <p:nvPr>
            <p:ph type="body" sz="quarter" idx="17"/>
          </p:nvPr>
        </p:nvSpPr>
        <p:spPr>
          <a:xfrm>
            <a:off x="8648337" y="4316903"/>
            <a:ext cx="2676525" cy="1471612"/>
          </a:xfrm>
          <a:prstGeom prst="rect">
            <a:avLst/>
          </a:prstGeom>
        </p:spPr>
        <p:txBody>
          <a:bodyPr/>
          <a:lstStyle>
            <a:lvl1pPr marL="0" indent="0">
              <a:buNone/>
              <a:defRPr sz="2400">
                <a:solidFill>
                  <a:schemeClr val="bg2">
                    <a:lumMod val="10000"/>
                  </a:schemeClr>
                </a:solidFill>
              </a:defRPr>
            </a:lvl1pPr>
          </a:lstStyle>
          <a:p>
            <a:pPr lvl="0"/>
            <a:r>
              <a:rPr lang="en-US"/>
              <a:t>Click to edit Master text styles</a:t>
            </a:r>
          </a:p>
        </p:txBody>
      </p:sp>
      <p:sp>
        <p:nvSpPr>
          <p:cNvPr id="10" name="Title 1">
            <a:extLst>
              <a:ext uri="{FF2B5EF4-FFF2-40B4-BE49-F238E27FC236}">
                <a16:creationId xmlns:a16="http://schemas.microsoft.com/office/drawing/2014/main" id="{A3676715-8B2E-5A44-9467-307A30E4151D}"/>
              </a:ext>
            </a:extLst>
          </p:cNvPr>
          <p:cNvSpPr>
            <a:spLocks noGrp="1"/>
          </p:cNvSpPr>
          <p:nvPr>
            <p:ph type="title" hasCustomPrompt="1"/>
          </p:nvPr>
        </p:nvSpPr>
        <p:spPr>
          <a:xfrm>
            <a:off x="4488291" y="1952609"/>
            <a:ext cx="2905283" cy="656179"/>
          </a:xfrm>
          <a:prstGeom prst="rect">
            <a:avLst/>
          </a:prstGeom>
        </p:spPr>
        <p:txBody>
          <a:bodyPr/>
          <a:lstStyle>
            <a:lvl1pPr algn="l">
              <a:defRPr b="1">
                <a:solidFill>
                  <a:schemeClr val="bg1"/>
                </a:solidFill>
              </a:defRPr>
            </a:lvl1pPr>
          </a:lstStyle>
          <a:p>
            <a:r>
              <a:rPr lang="en-US" dirty="0"/>
              <a:t>Title</a:t>
            </a:r>
          </a:p>
        </p:txBody>
      </p:sp>
      <p:sp>
        <p:nvSpPr>
          <p:cNvPr id="12" name="Text Placeholder 21">
            <a:extLst>
              <a:ext uri="{FF2B5EF4-FFF2-40B4-BE49-F238E27FC236}">
                <a16:creationId xmlns:a16="http://schemas.microsoft.com/office/drawing/2014/main" id="{50BE15C3-0BA7-3044-BE2E-840125B0C5C4}"/>
              </a:ext>
            </a:extLst>
          </p:cNvPr>
          <p:cNvSpPr>
            <a:spLocks noGrp="1"/>
          </p:cNvSpPr>
          <p:nvPr>
            <p:ph type="body" sz="quarter" idx="18"/>
          </p:nvPr>
        </p:nvSpPr>
        <p:spPr>
          <a:xfrm>
            <a:off x="4488293" y="2754029"/>
            <a:ext cx="2676525" cy="3450828"/>
          </a:xfrm>
          <a:prstGeom prst="rect">
            <a:avLst/>
          </a:prstGeom>
        </p:spPr>
        <p:txBody>
          <a:bodyPr/>
          <a:lstStyle>
            <a:lvl1pPr marL="0" indent="0">
              <a:buNone/>
              <a:defRPr sz="2800">
                <a:solidFill>
                  <a:schemeClr val="bg1"/>
                </a:solidFill>
              </a:defRPr>
            </a:lvl1pPr>
          </a:lstStyle>
          <a:p>
            <a:pPr lvl="0"/>
            <a:r>
              <a:rPr lang="en-US"/>
              <a:t>Click to edit Master text styles</a:t>
            </a:r>
          </a:p>
        </p:txBody>
      </p:sp>
      <p:cxnSp>
        <p:nvCxnSpPr>
          <p:cNvPr id="13" name="Straight Connector 12">
            <a:extLst>
              <a:ext uri="{FF2B5EF4-FFF2-40B4-BE49-F238E27FC236}">
                <a16:creationId xmlns:a16="http://schemas.microsoft.com/office/drawing/2014/main" id="{1D24B7A2-C0BA-1C4B-A0CC-25320160EBB5}"/>
              </a:ext>
            </a:extLst>
          </p:cNvPr>
          <p:cNvCxnSpPr>
            <a:cxnSpLocks/>
          </p:cNvCxnSpPr>
          <p:nvPr userDrawn="1"/>
        </p:nvCxnSpPr>
        <p:spPr>
          <a:xfrm>
            <a:off x="4590574" y="260879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394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dvanced_9_Overview-Conclus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38AF7B2-5CFF-1C47-9739-DFD119F0A170}"/>
              </a:ext>
            </a:extLst>
          </p:cNvPr>
          <p:cNvSpPr/>
          <p:nvPr userDrawn="1"/>
        </p:nvSpPr>
        <p:spPr>
          <a:xfrm flipH="1">
            <a:off x="0" y="4675222"/>
            <a:ext cx="7678757" cy="2182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a:extLst>
              <a:ext uri="{FF2B5EF4-FFF2-40B4-BE49-F238E27FC236}">
                <a16:creationId xmlns:a16="http://schemas.microsoft.com/office/drawing/2014/main" id="{02F58846-99C4-75EB-5E66-29C8FF5DAA65}"/>
              </a:ext>
            </a:extLst>
          </p:cNvPr>
          <p:cNvSpPr/>
          <p:nvPr userDrawn="1"/>
        </p:nvSpPr>
        <p:spPr>
          <a:xfrm>
            <a:off x="0" y="0"/>
            <a:ext cx="674161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27A2AC16-5A1F-948D-2140-B8FEBBDA9727}"/>
              </a:ext>
            </a:extLst>
          </p:cNvPr>
          <p:cNvSpPr>
            <a:spLocks noGrp="1"/>
          </p:cNvSpPr>
          <p:nvPr>
            <p:ph type="pic" sz="quarter" idx="18"/>
          </p:nvPr>
        </p:nvSpPr>
        <p:spPr>
          <a:xfrm>
            <a:off x="21730" y="0"/>
            <a:ext cx="6719888" cy="6499225"/>
          </a:xfrm>
          <a:prstGeom prst="rect">
            <a:avLst/>
          </a:prstGeom>
          <a:ln>
            <a:noFill/>
          </a:ln>
        </p:spPr>
        <p:txBody>
          <a:bodyPr/>
          <a:lstStyle/>
          <a:p>
            <a:r>
              <a:rPr lang="en-US"/>
              <a:t>Click icon to add picture</a:t>
            </a:r>
          </a:p>
        </p:txBody>
      </p:sp>
      <p:sp>
        <p:nvSpPr>
          <p:cNvPr id="20" name="Text Placeholder 17">
            <a:extLst>
              <a:ext uri="{FF2B5EF4-FFF2-40B4-BE49-F238E27FC236}">
                <a16:creationId xmlns:a16="http://schemas.microsoft.com/office/drawing/2014/main" id="{8C53631F-C6C2-DE06-E0CA-7B9AC5876DB5}"/>
              </a:ext>
            </a:extLst>
          </p:cNvPr>
          <p:cNvSpPr>
            <a:spLocks noGrp="1"/>
          </p:cNvSpPr>
          <p:nvPr>
            <p:ph type="body" sz="quarter" idx="12" hasCustomPrompt="1"/>
          </p:nvPr>
        </p:nvSpPr>
        <p:spPr>
          <a:xfrm>
            <a:off x="7899401" y="826639"/>
            <a:ext cx="748936" cy="520700"/>
          </a:xfrm>
          <a:prstGeom prst="rect">
            <a:avLst/>
          </a:prstGeom>
        </p:spPr>
        <p:txBody>
          <a:bodyPr/>
          <a:lstStyle>
            <a:lvl1pPr marL="0" indent="0">
              <a:buNone/>
              <a:defRPr sz="3200" b="1">
                <a:solidFill>
                  <a:schemeClr val="accent1"/>
                </a:solidFill>
              </a:defRPr>
            </a:lvl1pPr>
          </a:lstStyle>
          <a:p>
            <a:pPr lvl="0"/>
            <a:r>
              <a:rPr lang="en-US" dirty="0"/>
              <a:t>1.</a:t>
            </a:r>
          </a:p>
        </p:txBody>
      </p:sp>
      <p:sp>
        <p:nvSpPr>
          <p:cNvPr id="21" name="Text Placeholder 21">
            <a:extLst>
              <a:ext uri="{FF2B5EF4-FFF2-40B4-BE49-F238E27FC236}">
                <a16:creationId xmlns:a16="http://schemas.microsoft.com/office/drawing/2014/main" id="{C3BBDF0D-362C-2BC6-00E6-6A023670C263}"/>
              </a:ext>
            </a:extLst>
          </p:cNvPr>
          <p:cNvSpPr>
            <a:spLocks noGrp="1"/>
          </p:cNvSpPr>
          <p:nvPr>
            <p:ph type="body" sz="quarter" idx="13"/>
          </p:nvPr>
        </p:nvSpPr>
        <p:spPr>
          <a:xfrm>
            <a:off x="8648337" y="917901"/>
            <a:ext cx="2676525" cy="1471612"/>
          </a:xfrm>
          <a:prstGeom prst="rect">
            <a:avLst/>
          </a:prstGeom>
        </p:spPr>
        <p:txBody>
          <a:bodyPr/>
          <a:lstStyle>
            <a:lvl1pPr marL="0" indent="0">
              <a:buNone/>
              <a:defRPr sz="2400">
                <a:solidFill>
                  <a:schemeClr val="bg2">
                    <a:lumMod val="10000"/>
                  </a:schemeClr>
                </a:solidFill>
              </a:defRPr>
            </a:lvl1pPr>
          </a:lstStyle>
          <a:p>
            <a:pPr lvl="0"/>
            <a:r>
              <a:rPr lang="en-US"/>
              <a:t>Click to edit Master text styles</a:t>
            </a:r>
          </a:p>
        </p:txBody>
      </p:sp>
      <p:sp>
        <p:nvSpPr>
          <p:cNvPr id="27" name="Text Placeholder 17">
            <a:extLst>
              <a:ext uri="{FF2B5EF4-FFF2-40B4-BE49-F238E27FC236}">
                <a16:creationId xmlns:a16="http://schemas.microsoft.com/office/drawing/2014/main" id="{9EF41184-FE12-6248-E930-6B13A96FC0E1}"/>
              </a:ext>
            </a:extLst>
          </p:cNvPr>
          <p:cNvSpPr>
            <a:spLocks noGrp="1"/>
          </p:cNvSpPr>
          <p:nvPr>
            <p:ph type="body" sz="quarter" idx="14" hasCustomPrompt="1"/>
          </p:nvPr>
        </p:nvSpPr>
        <p:spPr>
          <a:xfrm>
            <a:off x="7899401" y="2517531"/>
            <a:ext cx="748936" cy="520700"/>
          </a:xfrm>
          <a:prstGeom prst="rect">
            <a:avLst/>
          </a:prstGeom>
        </p:spPr>
        <p:txBody>
          <a:bodyPr/>
          <a:lstStyle>
            <a:lvl1pPr marL="0" indent="0">
              <a:buNone/>
              <a:defRPr sz="3200" b="1">
                <a:solidFill>
                  <a:schemeClr val="accent1"/>
                </a:solidFill>
              </a:defRPr>
            </a:lvl1pPr>
          </a:lstStyle>
          <a:p>
            <a:pPr lvl="0"/>
            <a:r>
              <a:rPr lang="en-US" dirty="0"/>
              <a:t>2.</a:t>
            </a:r>
          </a:p>
        </p:txBody>
      </p:sp>
      <p:sp>
        <p:nvSpPr>
          <p:cNvPr id="28" name="Text Placeholder 21">
            <a:extLst>
              <a:ext uri="{FF2B5EF4-FFF2-40B4-BE49-F238E27FC236}">
                <a16:creationId xmlns:a16="http://schemas.microsoft.com/office/drawing/2014/main" id="{03E6DC8A-5B77-3DD1-EC66-A5E59A958AF5}"/>
              </a:ext>
            </a:extLst>
          </p:cNvPr>
          <p:cNvSpPr>
            <a:spLocks noGrp="1"/>
          </p:cNvSpPr>
          <p:nvPr>
            <p:ph type="body" sz="quarter" idx="15"/>
          </p:nvPr>
        </p:nvSpPr>
        <p:spPr>
          <a:xfrm>
            <a:off x="8648337" y="2608793"/>
            <a:ext cx="2676525" cy="1471612"/>
          </a:xfrm>
          <a:prstGeom prst="rect">
            <a:avLst/>
          </a:prstGeom>
        </p:spPr>
        <p:txBody>
          <a:bodyPr/>
          <a:lstStyle>
            <a:lvl1pPr marL="0" indent="0">
              <a:buNone/>
              <a:defRPr sz="2400">
                <a:solidFill>
                  <a:schemeClr val="bg2">
                    <a:lumMod val="10000"/>
                  </a:schemeClr>
                </a:solidFill>
              </a:defRPr>
            </a:lvl1pPr>
          </a:lstStyle>
          <a:p>
            <a:pPr lvl="0"/>
            <a:r>
              <a:rPr lang="en-US"/>
              <a:t>Click to edit Master text styles</a:t>
            </a:r>
          </a:p>
        </p:txBody>
      </p:sp>
      <p:sp>
        <p:nvSpPr>
          <p:cNvPr id="29" name="Text Placeholder 17">
            <a:extLst>
              <a:ext uri="{FF2B5EF4-FFF2-40B4-BE49-F238E27FC236}">
                <a16:creationId xmlns:a16="http://schemas.microsoft.com/office/drawing/2014/main" id="{8BDA3066-6FF4-99F3-D8CF-23507F73792C}"/>
              </a:ext>
            </a:extLst>
          </p:cNvPr>
          <p:cNvSpPr>
            <a:spLocks noGrp="1"/>
          </p:cNvSpPr>
          <p:nvPr>
            <p:ph type="body" sz="quarter" idx="16" hasCustomPrompt="1"/>
          </p:nvPr>
        </p:nvSpPr>
        <p:spPr>
          <a:xfrm>
            <a:off x="7899401" y="4225641"/>
            <a:ext cx="748936" cy="520700"/>
          </a:xfrm>
          <a:prstGeom prst="rect">
            <a:avLst/>
          </a:prstGeom>
        </p:spPr>
        <p:txBody>
          <a:bodyPr/>
          <a:lstStyle>
            <a:lvl1pPr marL="0" indent="0">
              <a:buNone/>
              <a:defRPr sz="3200" b="1">
                <a:solidFill>
                  <a:schemeClr val="accent1"/>
                </a:solidFill>
              </a:defRPr>
            </a:lvl1pPr>
          </a:lstStyle>
          <a:p>
            <a:pPr lvl="0"/>
            <a:r>
              <a:rPr lang="en-US" dirty="0"/>
              <a:t>3.</a:t>
            </a:r>
          </a:p>
        </p:txBody>
      </p:sp>
      <p:sp>
        <p:nvSpPr>
          <p:cNvPr id="30" name="Text Placeholder 21">
            <a:extLst>
              <a:ext uri="{FF2B5EF4-FFF2-40B4-BE49-F238E27FC236}">
                <a16:creationId xmlns:a16="http://schemas.microsoft.com/office/drawing/2014/main" id="{629BF59A-A157-0237-C6DF-A4920DFF8F1E}"/>
              </a:ext>
            </a:extLst>
          </p:cNvPr>
          <p:cNvSpPr>
            <a:spLocks noGrp="1"/>
          </p:cNvSpPr>
          <p:nvPr>
            <p:ph type="body" sz="quarter" idx="17"/>
          </p:nvPr>
        </p:nvSpPr>
        <p:spPr>
          <a:xfrm>
            <a:off x="8648337" y="4316903"/>
            <a:ext cx="2676525" cy="1471612"/>
          </a:xfrm>
          <a:prstGeom prst="rect">
            <a:avLst/>
          </a:prstGeom>
        </p:spPr>
        <p:txBody>
          <a:bodyPr/>
          <a:lstStyle>
            <a:lvl1pPr marL="0" indent="0">
              <a:buNone/>
              <a:defRPr sz="2400">
                <a:solidFill>
                  <a:schemeClr val="bg2">
                    <a:lumMod val="10000"/>
                  </a:schemeClr>
                </a:solidFill>
              </a:defRPr>
            </a:lvl1pPr>
          </a:lstStyle>
          <a:p>
            <a:pPr lvl="0"/>
            <a:r>
              <a:rPr lang="en-US"/>
              <a:t>Click to edit Master text styles</a:t>
            </a:r>
          </a:p>
        </p:txBody>
      </p:sp>
      <p:sp>
        <p:nvSpPr>
          <p:cNvPr id="31" name="Title 1">
            <a:extLst>
              <a:ext uri="{FF2B5EF4-FFF2-40B4-BE49-F238E27FC236}">
                <a16:creationId xmlns:a16="http://schemas.microsoft.com/office/drawing/2014/main" id="{C411CA81-5F8E-1E54-33A4-B138319B4E96}"/>
              </a:ext>
            </a:extLst>
          </p:cNvPr>
          <p:cNvSpPr>
            <a:spLocks noGrp="1"/>
          </p:cNvSpPr>
          <p:nvPr>
            <p:ph type="title"/>
          </p:nvPr>
        </p:nvSpPr>
        <p:spPr>
          <a:xfrm>
            <a:off x="991196" y="970475"/>
            <a:ext cx="4592262" cy="726548"/>
          </a:xfrm>
          <a:prstGeom prst="rect">
            <a:avLst/>
          </a:prstGeom>
        </p:spPr>
        <p:txBody>
          <a:bodyPr/>
          <a:lstStyle>
            <a:lvl1pPr algn="ctr">
              <a:defRPr b="1">
                <a:solidFill>
                  <a:schemeClr val="bg1"/>
                </a:solidFill>
              </a:defRPr>
            </a:lvl1pPr>
          </a:lstStyle>
          <a:p>
            <a:r>
              <a:rPr lang="en-US"/>
              <a:t>Click to edit Master title style</a:t>
            </a:r>
            <a:endParaRPr lang="en-US" dirty="0"/>
          </a:p>
        </p:txBody>
      </p:sp>
      <p:sp>
        <p:nvSpPr>
          <p:cNvPr id="32" name="Text Placeholder 15">
            <a:extLst>
              <a:ext uri="{FF2B5EF4-FFF2-40B4-BE49-F238E27FC236}">
                <a16:creationId xmlns:a16="http://schemas.microsoft.com/office/drawing/2014/main" id="{D8A0D931-EAB9-9B09-B850-AF61A0662C02}"/>
              </a:ext>
            </a:extLst>
          </p:cNvPr>
          <p:cNvSpPr>
            <a:spLocks noGrp="1"/>
          </p:cNvSpPr>
          <p:nvPr>
            <p:ph type="body" sz="quarter" idx="11"/>
          </p:nvPr>
        </p:nvSpPr>
        <p:spPr>
          <a:xfrm>
            <a:off x="991196" y="1860438"/>
            <a:ext cx="4592638" cy="1177793"/>
          </a:xfrm>
          <a:prstGeom prst="rect">
            <a:avLst/>
          </a:prstGeom>
        </p:spPr>
        <p:txBody>
          <a:bodyPr/>
          <a:lstStyle>
            <a:lvl1pPr marL="0" indent="0" algn="ctr">
              <a:buNone/>
              <a:defRPr sz="28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p:txBody>
      </p:sp>
      <p:cxnSp>
        <p:nvCxnSpPr>
          <p:cNvPr id="33" name="Straight Connector 32">
            <a:extLst>
              <a:ext uri="{FF2B5EF4-FFF2-40B4-BE49-F238E27FC236}">
                <a16:creationId xmlns:a16="http://schemas.microsoft.com/office/drawing/2014/main" id="{CC92ADBD-0BCC-DB6C-E71B-0EDC5923FAEF}"/>
              </a:ext>
            </a:extLst>
          </p:cNvPr>
          <p:cNvCxnSpPr>
            <a:cxnSpLocks/>
          </p:cNvCxnSpPr>
          <p:nvPr userDrawn="1"/>
        </p:nvCxnSpPr>
        <p:spPr>
          <a:xfrm>
            <a:off x="2875737" y="1659780"/>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85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dvanced_10_Photo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B5520B84-DA1B-42D1-8BA6-90F6D7FCD917}"/>
              </a:ext>
            </a:extLst>
          </p:cNvPr>
          <p:cNvSpPr>
            <a:spLocks noGrp="1"/>
          </p:cNvSpPr>
          <p:nvPr>
            <p:ph type="pic" sz="quarter" idx="16"/>
          </p:nvPr>
        </p:nvSpPr>
        <p:spPr>
          <a:xfrm>
            <a:off x="0" y="1"/>
            <a:ext cx="12192000" cy="3429000"/>
          </a:xfrm>
          <a:prstGeom prst="rect">
            <a:avLst/>
          </a:prstGeom>
        </p:spPr>
        <p:txBody>
          <a:bodyPr/>
          <a:lstStyle/>
          <a:p>
            <a:r>
              <a:rPr lang="en-US"/>
              <a:t>Click icon to add picture</a:t>
            </a:r>
            <a:endParaRPr lang="id-ID" dirty="0"/>
          </a:p>
        </p:txBody>
      </p:sp>
      <p:sp>
        <p:nvSpPr>
          <p:cNvPr id="3" name="Picture Placeholder 2">
            <a:extLst>
              <a:ext uri="{FF2B5EF4-FFF2-40B4-BE49-F238E27FC236}">
                <a16:creationId xmlns:a16="http://schemas.microsoft.com/office/drawing/2014/main" id="{53C8295B-4693-4978-A935-F940B0FCBD35}"/>
              </a:ext>
            </a:extLst>
          </p:cNvPr>
          <p:cNvSpPr>
            <a:spLocks noGrp="1"/>
          </p:cNvSpPr>
          <p:nvPr>
            <p:ph type="pic" sz="quarter" idx="11"/>
          </p:nvPr>
        </p:nvSpPr>
        <p:spPr>
          <a:xfrm>
            <a:off x="1422772" y="2620544"/>
            <a:ext cx="1787412" cy="1792422"/>
          </a:xfrm>
          <a:prstGeom prst="rect">
            <a:avLst/>
          </a:prstGeom>
        </p:spPr>
        <p:txBody>
          <a:bodyPr/>
          <a:lstStyle/>
          <a:p>
            <a:r>
              <a:rPr lang="en-US"/>
              <a:t>Click icon to add picture</a:t>
            </a:r>
            <a:endParaRPr lang="id-ID" dirty="0"/>
          </a:p>
        </p:txBody>
      </p:sp>
      <p:sp>
        <p:nvSpPr>
          <p:cNvPr id="5" name="Picture Placeholder 2">
            <a:extLst>
              <a:ext uri="{FF2B5EF4-FFF2-40B4-BE49-F238E27FC236}">
                <a16:creationId xmlns:a16="http://schemas.microsoft.com/office/drawing/2014/main" id="{444AB675-9B83-4851-8CD8-63D43F7E69D8}"/>
              </a:ext>
            </a:extLst>
          </p:cNvPr>
          <p:cNvSpPr>
            <a:spLocks noGrp="1"/>
          </p:cNvSpPr>
          <p:nvPr>
            <p:ph type="pic" sz="quarter" idx="12"/>
          </p:nvPr>
        </p:nvSpPr>
        <p:spPr>
          <a:xfrm>
            <a:off x="5134572" y="2620544"/>
            <a:ext cx="1787412" cy="1792422"/>
          </a:xfrm>
          <a:prstGeom prst="rect">
            <a:avLst/>
          </a:prstGeom>
        </p:spPr>
        <p:txBody>
          <a:bodyPr/>
          <a:lstStyle/>
          <a:p>
            <a:r>
              <a:rPr lang="en-US"/>
              <a:t>Click icon to add picture</a:t>
            </a:r>
            <a:endParaRPr lang="id-ID" dirty="0"/>
          </a:p>
        </p:txBody>
      </p:sp>
      <p:sp>
        <p:nvSpPr>
          <p:cNvPr id="6" name="Picture Placeholder 2">
            <a:extLst>
              <a:ext uri="{FF2B5EF4-FFF2-40B4-BE49-F238E27FC236}">
                <a16:creationId xmlns:a16="http://schemas.microsoft.com/office/drawing/2014/main" id="{C1A895BD-1F87-40AB-9312-C8E91C742917}"/>
              </a:ext>
            </a:extLst>
          </p:cNvPr>
          <p:cNvSpPr>
            <a:spLocks noGrp="1"/>
          </p:cNvSpPr>
          <p:nvPr>
            <p:ph type="pic" sz="quarter" idx="13"/>
          </p:nvPr>
        </p:nvSpPr>
        <p:spPr>
          <a:xfrm>
            <a:off x="8846372" y="2620544"/>
            <a:ext cx="1787412" cy="1792422"/>
          </a:xfrm>
          <a:prstGeom prst="rect">
            <a:avLst/>
          </a:prstGeom>
        </p:spPr>
        <p:txBody>
          <a:bodyPr/>
          <a:lstStyle/>
          <a:p>
            <a:r>
              <a:rPr lang="en-US"/>
              <a:t>Click icon to add picture</a:t>
            </a:r>
            <a:endParaRPr lang="id-ID" dirty="0"/>
          </a:p>
        </p:txBody>
      </p:sp>
    </p:spTree>
    <p:extLst>
      <p:ext uri="{BB962C8B-B14F-4D97-AF65-F5344CB8AC3E}">
        <p14:creationId xmlns:p14="http://schemas.microsoft.com/office/powerpoint/2010/main" val="3972978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dvanced_11_Headshots/Projects">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888CD00-1C1D-C74B-4CBB-0734FEF300B6}"/>
              </a:ext>
            </a:extLst>
          </p:cNvPr>
          <p:cNvSpPr/>
          <p:nvPr userDrawn="1"/>
        </p:nvSpPr>
        <p:spPr>
          <a:xfrm>
            <a:off x="10221238" y="6455271"/>
            <a:ext cx="1327759" cy="18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9">
            <a:extLst>
              <a:ext uri="{FF2B5EF4-FFF2-40B4-BE49-F238E27FC236}">
                <a16:creationId xmlns:a16="http://schemas.microsoft.com/office/drawing/2014/main" id="{56A735D6-F13B-A7BD-1D49-4B8607432DE0}"/>
              </a:ext>
            </a:extLst>
          </p:cNvPr>
          <p:cNvSpPr/>
          <p:nvPr userDrawn="1"/>
        </p:nvSpPr>
        <p:spPr>
          <a:xfrm>
            <a:off x="970100" y="1633362"/>
            <a:ext cx="1655716" cy="165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1">
            <a:extLst>
              <a:ext uri="{FF2B5EF4-FFF2-40B4-BE49-F238E27FC236}">
                <a16:creationId xmlns:a16="http://schemas.microsoft.com/office/drawing/2014/main" id="{E5C30E7A-C3C7-E960-E27B-60504E06DF56}"/>
              </a:ext>
            </a:extLst>
          </p:cNvPr>
          <p:cNvSpPr/>
          <p:nvPr userDrawn="1"/>
        </p:nvSpPr>
        <p:spPr>
          <a:xfrm>
            <a:off x="3722009" y="1633362"/>
            <a:ext cx="1655716" cy="165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3">
            <a:extLst>
              <a:ext uri="{FF2B5EF4-FFF2-40B4-BE49-F238E27FC236}">
                <a16:creationId xmlns:a16="http://schemas.microsoft.com/office/drawing/2014/main" id="{648772E6-124A-16EF-6209-EF4D01B42121}"/>
              </a:ext>
            </a:extLst>
          </p:cNvPr>
          <p:cNvSpPr/>
          <p:nvPr userDrawn="1"/>
        </p:nvSpPr>
        <p:spPr>
          <a:xfrm>
            <a:off x="6569712" y="1633362"/>
            <a:ext cx="1655716" cy="165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5">
            <a:extLst>
              <a:ext uri="{FF2B5EF4-FFF2-40B4-BE49-F238E27FC236}">
                <a16:creationId xmlns:a16="http://schemas.microsoft.com/office/drawing/2014/main" id="{83B3E1CC-65D7-1EED-EE29-402E494CD768}"/>
              </a:ext>
            </a:extLst>
          </p:cNvPr>
          <p:cNvSpPr/>
          <p:nvPr userDrawn="1"/>
        </p:nvSpPr>
        <p:spPr>
          <a:xfrm>
            <a:off x="9456760" y="1633362"/>
            <a:ext cx="1655716" cy="165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5">
            <a:extLst>
              <a:ext uri="{FF2B5EF4-FFF2-40B4-BE49-F238E27FC236}">
                <a16:creationId xmlns:a16="http://schemas.microsoft.com/office/drawing/2014/main" id="{41F8AC17-4ADF-01B0-65D1-7063F07D3080}"/>
              </a:ext>
            </a:extLst>
          </p:cNvPr>
          <p:cNvSpPr/>
          <p:nvPr userDrawn="1"/>
        </p:nvSpPr>
        <p:spPr>
          <a:xfrm>
            <a:off x="970100" y="4081958"/>
            <a:ext cx="1655716" cy="165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33" name="Freeform: Shape 37">
            <a:extLst>
              <a:ext uri="{FF2B5EF4-FFF2-40B4-BE49-F238E27FC236}">
                <a16:creationId xmlns:a16="http://schemas.microsoft.com/office/drawing/2014/main" id="{85A97B55-4D0D-0784-DC0F-C108E5410EA4}"/>
              </a:ext>
            </a:extLst>
          </p:cNvPr>
          <p:cNvSpPr/>
          <p:nvPr userDrawn="1"/>
        </p:nvSpPr>
        <p:spPr>
          <a:xfrm>
            <a:off x="3722009" y="4081958"/>
            <a:ext cx="1655716" cy="165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34" name="Freeform: Shape 39">
            <a:extLst>
              <a:ext uri="{FF2B5EF4-FFF2-40B4-BE49-F238E27FC236}">
                <a16:creationId xmlns:a16="http://schemas.microsoft.com/office/drawing/2014/main" id="{6A8692AB-5FC5-A468-9809-66274EC37911}"/>
              </a:ext>
            </a:extLst>
          </p:cNvPr>
          <p:cNvSpPr/>
          <p:nvPr userDrawn="1"/>
        </p:nvSpPr>
        <p:spPr>
          <a:xfrm>
            <a:off x="6569712" y="4081958"/>
            <a:ext cx="1655716" cy="165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35" name="Freeform: Shape 41">
            <a:extLst>
              <a:ext uri="{FF2B5EF4-FFF2-40B4-BE49-F238E27FC236}">
                <a16:creationId xmlns:a16="http://schemas.microsoft.com/office/drawing/2014/main" id="{A2DD3406-D5E7-44DD-62F0-9C81609854B4}"/>
              </a:ext>
            </a:extLst>
          </p:cNvPr>
          <p:cNvSpPr/>
          <p:nvPr userDrawn="1"/>
        </p:nvSpPr>
        <p:spPr>
          <a:xfrm>
            <a:off x="9456760" y="4081958"/>
            <a:ext cx="1655716" cy="165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3" name="Rectangle 2">
            <a:extLst>
              <a:ext uri="{FF2B5EF4-FFF2-40B4-BE49-F238E27FC236}">
                <a16:creationId xmlns:a16="http://schemas.microsoft.com/office/drawing/2014/main" id="{291862FC-D6C0-5A40-B515-A4803DD26BBF}"/>
              </a:ext>
            </a:extLst>
          </p:cNvPr>
          <p:cNvSpPr/>
          <p:nvPr userDrawn="1"/>
        </p:nvSpPr>
        <p:spPr>
          <a:xfrm>
            <a:off x="0" y="0"/>
            <a:ext cx="12192000" cy="1515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Picture Placeholder 9">
            <a:extLst>
              <a:ext uri="{FF2B5EF4-FFF2-40B4-BE49-F238E27FC236}">
                <a16:creationId xmlns:a16="http://schemas.microsoft.com/office/drawing/2014/main" id="{918B9CC6-B987-1F49-A6EC-904AFBCC3628}"/>
              </a:ext>
            </a:extLst>
          </p:cNvPr>
          <p:cNvSpPr>
            <a:spLocks noGrp="1"/>
          </p:cNvSpPr>
          <p:nvPr>
            <p:ph type="pic" sz="quarter" idx="11"/>
          </p:nvPr>
        </p:nvSpPr>
        <p:spPr>
          <a:xfrm>
            <a:off x="1153085" y="1816347"/>
            <a:ext cx="1289746" cy="1289746"/>
          </a:xfrm>
          <a:prstGeom prst="rect">
            <a:avLst/>
          </a:prstGeom>
          <a:noFill/>
        </p:spPr>
        <p:txBody>
          <a:bodyPr/>
          <a:lstStyle>
            <a:lvl1pPr marL="0" indent="0">
              <a:buFont typeface="Arial" panose="020B0604020202020204" pitchFamily="34" charset="0"/>
              <a:buNone/>
              <a:defRPr sz="2000"/>
            </a:lvl1pPr>
          </a:lstStyle>
          <a:p>
            <a:r>
              <a:rPr lang="en-US"/>
              <a:t>Click icon to add picture</a:t>
            </a:r>
            <a:endParaRPr lang="en-US" dirty="0"/>
          </a:p>
        </p:txBody>
      </p:sp>
      <p:sp>
        <p:nvSpPr>
          <p:cNvPr id="5" name="Picture Placeholder 9">
            <a:extLst>
              <a:ext uri="{FF2B5EF4-FFF2-40B4-BE49-F238E27FC236}">
                <a16:creationId xmlns:a16="http://schemas.microsoft.com/office/drawing/2014/main" id="{6BC8763C-E84E-E94D-AAEF-A9B9DEAA987D}"/>
              </a:ext>
            </a:extLst>
          </p:cNvPr>
          <p:cNvSpPr>
            <a:spLocks noGrp="1"/>
          </p:cNvSpPr>
          <p:nvPr>
            <p:ph type="pic" sz="quarter" idx="12"/>
          </p:nvPr>
        </p:nvSpPr>
        <p:spPr>
          <a:xfrm>
            <a:off x="3904994" y="1816347"/>
            <a:ext cx="1289746" cy="12897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en-US"/>
              <a:t>Click icon to add picture</a:t>
            </a:r>
            <a:endParaRPr lang="en-US" dirty="0"/>
          </a:p>
        </p:txBody>
      </p:sp>
      <p:sp>
        <p:nvSpPr>
          <p:cNvPr id="6" name="Picture Placeholder 9">
            <a:extLst>
              <a:ext uri="{FF2B5EF4-FFF2-40B4-BE49-F238E27FC236}">
                <a16:creationId xmlns:a16="http://schemas.microsoft.com/office/drawing/2014/main" id="{E745E1B7-0DF3-0F45-B7CC-029E78F59B25}"/>
              </a:ext>
            </a:extLst>
          </p:cNvPr>
          <p:cNvSpPr>
            <a:spLocks noGrp="1"/>
          </p:cNvSpPr>
          <p:nvPr>
            <p:ph type="pic" sz="quarter" idx="13"/>
          </p:nvPr>
        </p:nvSpPr>
        <p:spPr>
          <a:xfrm>
            <a:off x="6752697" y="1816347"/>
            <a:ext cx="1289746" cy="12897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a:t>Click icon to add picture</a:t>
            </a:r>
            <a:endParaRPr lang="en-US" dirty="0"/>
          </a:p>
        </p:txBody>
      </p:sp>
      <p:sp>
        <p:nvSpPr>
          <p:cNvPr id="7" name="Picture Placeholder 9">
            <a:extLst>
              <a:ext uri="{FF2B5EF4-FFF2-40B4-BE49-F238E27FC236}">
                <a16:creationId xmlns:a16="http://schemas.microsoft.com/office/drawing/2014/main" id="{A665D5EB-BBD4-9E46-A4D6-6C9D74AF67DD}"/>
              </a:ext>
            </a:extLst>
          </p:cNvPr>
          <p:cNvSpPr>
            <a:spLocks noGrp="1"/>
          </p:cNvSpPr>
          <p:nvPr>
            <p:ph type="pic" sz="quarter" idx="14"/>
          </p:nvPr>
        </p:nvSpPr>
        <p:spPr>
          <a:xfrm>
            <a:off x="9639745" y="1816347"/>
            <a:ext cx="1289746" cy="12897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sz="2000"/>
            </a:lvl1pPr>
          </a:lstStyle>
          <a:p>
            <a:r>
              <a:rPr lang="en-US"/>
              <a:t>Click icon to add picture</a:t>
            </a:r>
            <a:endParaRPr lang="en-US" dirty="0"/>
          </a:p>
        </p:txBody>
      </p:sp>
      <p:sp>
        <p:nvSpPr>
          <p:cNvPr id="8" name="Picture Placeholder 9">
            <a:extLst>
              <a:ext uri="{FF2B5EF4-FFF2-40B4-BE49-F238E27FC236}">
                <a16:creationId xmlns:a16="http://schemas.microsoft.com/office/drawing/2014/main" id="{6B956BC6-F362-8746-9FC5-8976014F3B1A}"/>
              </a:ext>
            </a:extLst>
          </p:cNvPr>
          <p:cNvSpPr>
            <a:spLocks noGrp="1"/>
          </p:cNvSpPr>
          <p:nvPr>
            <p:ph type="pic" sz="quarter" idx="15"/>
          </p:nvPr>
        </p:nvSpPr>
        <p:spPr>
          <a:xfrm>
            <a:off x="1153085" y="4258643"/>
            <a:ext cx="1289746" cy="12897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a:t>Click icon to add picture</a:t>
            </a:r>
            <a:endParaRPr lang="en-US" dirty="0"/>
          </a:p>
        </p:txBody>
      </p:sp>
      <p:sp>
        <p:nvSpPr>
          <p:cNvPr id="9" name="Picture Placeholder 9">
            <a:extLst>
              <a:ext uri="{FF2B5EF4-FFF2-40B4-BE49-F238E27FC236}">
                <a16:creationId xmlns:a16="http://schemas.microsoft.com/office/drawing/2014/main" id="{93DEC20E-866F-8742-A996-92A2656168BF}"/>
              </a:ext>
            </a:extLst>
          </p:cNvPr>
          <p:cNvSpPr>
            <a:spLocks noGrp="1"/>
          </p:cNvSpPr>
          <p:nvPr>
            <p:ph type="pic" sz="quarter" idx="16"/>
          </p:nvPr>
        </p:nvSpPr>
        <p:spPr>
          <a:xfrm>
            <a:off x="3904994" y="4258643"/>
            <a:ext cx="1289746" cy="12897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a:t>Click icon to add picture</a:t>
            </a:r>
            <a:endParaRPr lang="en-US" dirty="0"/>
          </a:p>
        </p:txBody>
      </p:sp>
      <p:sp>
        <p:nvSpPr>
          <p:cNvPr id="10" name="Picture Placeholder 9">
            <a:extLst>
              <a:ext uri="{FF2B5EF4-FFF2-40B4-BE49-F238E27FC236}">
                <a16:creationId xmlns:a16="http://schemas.microsoft.com/office/drawing/2014/main" id="{21B30DAD-4488-0B41-92D2-22AAAD571F6B}"/>
              </a:ext>
            </a:extLst>
          </p:cNvPr>
          <p:cNvSpPr>
            <a:spLocks noGrp="1"/>
          </p:cNvSpPr>
          <p:nvPr>
            <p:ph type="pic" sz="quarter" idx="17"/>
          </p:nvPr>
        </p:nvSpPr>
        <p:spPr>
          <a:xfrm>
            <a:off x="6752697" y="4258643"/>
            <a:ext cx="1289746" cy="12897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sz="2000"/>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a:t>Click icon to add picture</a:t>
            </a:r>
            <a:endParaRPr lang="en-US" dirty="0"/>
          </a:p>
        </p:txBody>
      </p:sp>
      <p:sp>
        <p:nvSpPr>
          <p:cNvPr id="11" name="Picture Placeholder 9">
            <a:extLst>
              <a:ext uri="{FF2B5EF4-FFF2-40B4-BE49-F238E27FC236}">
                <a16:creationId xmlns:a16="http://schemas.microsoft.com/office/drawing/2014/main" id="{5738BAD2-1562-AE40-A18F-33F18440F384}"/>
              </a:ext>
            </a:extLst>
          </p:cNvPr>
          <p:cNvSpPr>
            <a:spLocks noGrp="1"/>
          </p:cNvSpPr>
          <p:nvPr>
            <p:ph type="pic" sz="quarter" idx="18"/>
          </p:nvPr>
        </p:nvSpPr>
        <p:spPr>
          <a:xfrm>
            <a:off x="9639745" y="4258643"/>
            <a:ext cx="1289746" cy="12897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sz="2000"/>
            </a:lvl1pPr>
          </a:lstStyle>
          <a:p>
            <a:r>
              <a:rPr lang="en-US"/>
              <a:t>Click icon to add picture</a:t>
            </a:r>
            <a:endParaRPr lang="en-US" dirty="0"/>
          </a:p>
        </p:txBody>
      </p:sp>
      <p:sp>
        <p:nvSpPr>
          <p:cNvPr id="13" name="Text Placeholder 5">
            <a:extLst>
              <a:ext uri="{FF2B5EF4-FFF2-40B4-BE49-F238E27FC236}">
                <a16:creationId xmlns:a16="http://schemas.microsoft.com/office/drawing/2014/main" id="{8AF82768-BD7F-F340-A0CE-3EFF67BC1480}"/>
              </a:ext>
            </a:extLst>
          </p:cNvPr>
          <p:cNvSpPr>
            <a:spLocks noGrp="1"/>
          </p:cNvSpPr>
          <p:nvPr>
            <p:ph type="body" sz="quarter" idx="19"/>
          </p:nvPr>
        </p:nvSpPr>
        <p:spPr>
          <a:xfrm>
            <a:off x="2443163" y="958895"/>
            <a:ext cx="7161212" cy="384175"/>
          </a:xfrm>
          <a:prstGeom prst="rect">
            <a:avLst/>
          </a:prstGeom>
        </p:spPr>
        <p:txBody>
          <a:bodyPr/>
          <a:lstStyle>
            <a:lvl1pPr marL="0" indent="0" algn="ctr">
              <a:buNone/>
              <a:defRPr>
                <a:solidFill>
                  <a:schemeClr val="bg1"/>
                </a:solid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11C7455D-A8E5-0241-AE92-70E8DB0F33C5}"/>
              </a:ext>
            </a:extLst>
          </p:cNvPr>
          <p:cNvSpPr>
            <a:spLocks noGrp="1"/>
          </p:cNvSpPr>
          <p:nvPr>
            <p:ph type="body" sz="quarter" idx="20"/>
          </p:nvPr>
        </p:nvSpPr>
        <p:spPr>
          <a:xfrm>
            <a:off x="609760" y="3342672"/>
            <a:ext cx="2376396" cy="349250"/>
          </a:xfrm>
          <a:prstGeom prst="rect">
            <a:avLst/>
          </a:prstGeom>
        </p:spPr>
        <p:txBody>
          <a:bodyPr/>
          <a:lstStyle>
            <a:lvl1pPr marL="0" indent="0" algn="ctr">
              <a:buNone/>
              <a:defRPr sz="22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16" name="Text Placeholder 7">
            <a:extLst>
              <a:ext uri="{FF2B5EF4-FFF2-40B4-BE49-F238E27FC236}">
                <a16:creationId xmlns:a16="http://schemas.microsoft.com/office/drawing/2014/main" id="{DAFB189B-71B7-A243-993A-964A3778561D}"/>
              </a:ext>
            </a:extLst>
          </p:cNvPr>
          <p:cNvSpPr>
            <a:spLocks noGrp="1"/>
          </p:cNvSpPr>
          <p:nvPr>
            <p:ph type="body" sz="quarter" idx="22"/>
          </p:nvPr>
        </p:nvSpPr>
        <p:spPr>
          <a:xfrm>
            <a:off x="3361669" y="3342672"/>
            <a:ext cx="2376396" cy="349250"/>
          </a:xfrm>
          <a:prstGeom prst="rect">
            <a:avLst/>
          </a:prstGeom>
        </p:spPr>
        <p:txBody>
          <a:bodyPr/>
          <a:lstStyle>
            <a:lvl1pPr marL="0" indent="0" algn="ctr">
              <a:buNone/>
              <a:defRPr sz="22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18" name="Text Placeholder 7">
            <a:extLst>
              <a:ext uri="{FF2B5EF4-FFF2-40B4-BE49-F238E27FC236}">
                <a16:creationId xmlns:a16="http://schemas.microsoft.com/office/drawing/2014/main" id="{1ED75AE8-636E-4047-A2F4-12C89C88443F}"/>
              </a:ext>
            </a:extLst>
          </p:cNvPr>
          <p:cNvSpPr>
            <a:spLocks noGrp="1"/>
          </p:cNvSpPr>
          <p:nvPr>
            <p:ph type="body" sz="quarter" idx="24"/>
          </p:nvPr>
        </p:nvSpPr>
        <p:spPr>
          <a:xfrm>
            <a:off x="6209372" y="3342672"/>
            <a:ext cx="2376396" cy="349250"/>
          </a:xfrm>
          <a:prstGeom prst="rect">
            <a:avLst/>
          </a:prstGeom>
        </p:spPr>
        <p:txBody>
          <a:bodyPr/>
          <a:lstStyle>
            <a:lvl1pPr marL="0" indent="0" algn="ctr">
              <a:buNone/>
              <a:defRPr sz="22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20" name="Text Placeholder 7">
            <a:extLst>
              <a:ext uri="{FF2B5EF4-FFF2-40B4-BE49-F238E27FC236}">
                <a16:creationId xmlns:a16="http://schemas.microsoft.com/office/drawing/2014/main" id="{50AAF44C-67A7-2147-96CC-4B704552A710}"/>
              </a:ext>
            </a:extLst>
          </p:cNvPr>
          <p:cNvSpPr>
            <a:spLocks noGrp="1"/>
          </p:cNvSpPr>
          <p:nvPr>
            <p:ph type="body" sz="quarter" idx="26"/>
          </p:nvPr>
        </p:nvSpPr>
        <p:spPr>
          <a:xfrm>
            <a:off x="9096420" y="3342672"/>
            <a:ext cx="2376396" cy="349250"/>
          </a:xfrm>
          <a:prstGeom prst="rect">
            <a:avLst/>
          </a:prstGeom>
        </p:spPr>
        <p:txBody>
          <a:bodyPr/>
          <a:lstStyle>
            <a:lvl1pPr marL="0" indent="0" algn="ctr">
              <a:buNone/>
              <a:defRPr sz="22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22" name="Text Placeholder 7">
            <a:extLst>
              <a:ext uri="{FF2B5EF4-FFF2-40B4-BE49-F238E27FC236}">
                <a16:creationId xmlns:a16="http://schemas.microsoft.com/office/drawing/2014/main" id="{47048C42-DA34-5D4B-8143-0AF043026C1C}"/>
              </a:ext>
            </a:extLst>
          </p:cNvPr>
          <p:cNvSpPr>
            <a:spLocks noGrp="1"/>
          </p:cNvSpPr>
          <p:nvPr>
            <p:ph type="body" sz="quarter" idx="28"/>
          </p:nvPr>
        </p:nvSpPr>
        <p:spPr>
          <a:xfrm>
            <a:off x="609760" y="5737542"/>
            <a:ext cx="2376396" cy="349250"/>
          </a:xfrm>
          <a:prstGeom prst="rect">
            <a:avLst/>
          </a:prstGeom>
        </p:spPr>
        <p:txBody>
          <a:bodyPr/>
          <a:lstStyle>
            <a:lvl1pPr marL="0" indent="0" algn="ctr">
              <a:buNone/>
              <a:defRPr sz="22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24" name="Text Placeholder 7">
            <a:extLst>
              <a:ext uri="{FF2B5EF4-FFF2-40B4-BE49-F238E27FC236}">
                <a16:creationId xmlns:a16="http://schemas.microsoft.com/office/drawing/2014/main" id="{24F5A05B-E195-0C4C-BA36-F91C5FAE2C49}"/>
              </a:ext>
            </a:extLst>
          </p:cNvPr>
          <p:cNvSpPr>
            <a:spLocks noGrp="1"/>
          </p:cNvSpPr>
          <p:nvPr>
            <p:ph type="body" sz="quarter" idx="30"/>
          </p:nvPr>
        </p:nvSpPr>
        <p:spPr>
          <a:xfrm>
            <a:off x="3361669" y="5737542"/>
            <a:ext cx="2376396" cy="349250"/>
          </a:xfrm>
          <a:prstGeom prst="rect">
            <a:avLst/>
          </a:prstGeom>
        </p:spPr>
        <p:txBody>
          <a:bodyPr/>
          <a:lstStyle>
            <a:lvl1pPr marL="0" indent="0" algn="ctr">
              <a:buNone/>
              <a:defRPr sz="22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26" name="Text Placeholder 7">
            <a:extLst>
              <a:ext uri="{FF2B5EF4-FFF2-40B4-BE49-F238E27FC236}">
                <a16:creationId xmlns:a16="http://schemas.microsoft.com/office/drawing/2014/main" id="{45A8A1CD-CD54-6543-B5B3-68AEBF91BD60}"/>
              </a:ext>
            </a:extLst>
          </p:cNvPr>
          <p:cNvSpPr>
            <a:spLocks noGrp="1"/>
          </p:cNvSpPr>
          <p:nvPr>
            <p:ph type="body" sz="quarter" idx="32"/>
          </p:nvPr>
        </p:nvSpPr>
        <p:spPr>
          <a:xfrm>
            <a:off x="6209372" y="5737542"/>
            <a:ext cx="2376396" cy="349250"/>
          </a:xfrm>
          <a:prstGeom prst="rect">
            <a:avLst/>
          </a:prstGeom>
        </p:spPr>
        <p:txBody>
          <a:bodyPr/>
          <a:lstStyle>
            <a:lvl1pPr marL="0" indent="0" algn="ctr">
              <a:buNone/>
              <a:defRPr sz="22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28" name="Text Placeholder 7">
            <a:extLst>
              <a:ext uri="{FF2B5EF4-FFF2-40B4-BE49-F238E27FC236}">
                <a16:creationId xmlns:a16="http://schemas.microsoft.com/office/drawing/2014/main" id="{002A8BE6-4954-9D49-9DD8-EA4D50960C00}"/>
              </a:ext>
            </a:extLst>
          </p:cNvPr>
          <p:cNvSpPr>
            <a:spLocks noGrp="1"/>
          </p:cNvSpPr>
          <p:nvPr>
            <p:ph type="body" sz="quarter" idx="34"/>
          </p:nvPr>
        </p:nvSpPr>
        <p:spPr>
          <a:xfrm>
            <a:off x="9096420" y="5743653"/>
            <a:ext cx="2376396" cy="349250"/>
          </a:xfrm>
          <a:prstGeom prst="rect">
            <a:avLst/>
          </a:prstGeom>
        </p:spPr>
        <p:txBody>
          <a:bodyPr/>
          <a:lstStyle>
            <a:lvl1pPr marL="0" indent="0" algn="ctr">
              <a:buNone/>
              <a:defRPr sz="22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30" name="Title 29">
            <a:extLst>
              <a:ext uri="{FF2B5EF4-FFF2-40B4-BE49-F238E27FC236}">
                <a16:creationId xmlns:a16="http://schemas.microsoft.com/office/drawing/2014/main" id="{EF7FFB80-DC34-979C-7072-9A922BC7BEF9}"/>
              </a:ext>
            </a:extLst>
          </p:cNvPr>
          <p:cNvSpPr>
            <a:spLocks noGrp="1"/>
          </p:cNvSpPr>
          <p:nvPr>
            <p:ph type="title"/>
          </p:nvPr>
        </p:nvSpPr>
        <p:spPr>
          <a:xfrm>
            <a:off x="838200" y="365126"/>
            <a:ext cx="10515600" cy="583610"/>
          </a:xfrm>
          <a:prstGeom prst="rect">
            <a:avLst/>
          </a:prstGeom>
        </p:spPr>
        <p:txBody>
          <a:bodyPr/>
          <a:lstStyle>
            <a:lvl1pPr algn="ctr">
              <a:defRPr b="1">
                <a:solidFill>
                  <a:schemeClr val="bg1"/>
                </a:solidFill>
              </a:defRPr>
            </a:lvl1pPr>
          </a:lstStyle>
          <a:p>
            <a:r>
              <a:rPr lang="en-US"/>
              <a:t>Click to edit Master title style</a:t>
            </a:r>
            <a:endParaRPr lang="en-US" dirty="0"/>
          </a:p>
        </p:txBody>
      </p:sp>
      <p:cxnSp>
        <p:nvCxnSpPr>
          <p:cNvPr id="31" name="Straight Connector 30">
            <a:extLst>
              <a:ext uri="{FF2B5EF4-FFF2-40B4-BE49-F238E27FC236}">
                <a16:creationId xmlns:a16="http://schemas.microsoft.com/office/drawing/2014/main" id="{2B238AB5-9070-1977-833E-401E787CF25F}"/>
              </a:ext>
            </a:extLst>
          </p:cNvPr>
          <p:cNvCxnSpPr>
            <a:cxnSpLocks/>
          </p:cNvCxnSpPr>
          <p:nvPr userDrawn="1"/>
        </p:nvCxnSpPr>
        <p:spPr>
          <a:xfrm>
            <a:off x="5708761" y="143023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Text Placeholder 7">
            <a:extLst>
              <a:ext uri="{FF2B5EF4-FFF2-40B4-BE49-F238E27FC236}">
                <a16:creationId xmlns:a16="http://schemas.microsoft.com/office/drawing/2014/main" id="{26E5F233-4DDE-3B75-9803-5882D26AA2C4}"/>
              </a:ext>
            </a:extLst>
          </p:cNvPr>
          <p:cNvSpPr>
            <a:spLocks noGrp="1"/>
          </p:cNvSpPr>
          <p:nvPr>
            <p:ph type="body" sz="quarter" idx="35"/>
          </p:nvPr>
        </p:nvSpPr>
        <p:spPr>
          <a:xfrm>
            <a:off x="605744" y="3723677"/>
            <a:ext cx="2376396" cy="349250"/>
          </a:xfrm>
          <a:prstGeom prst="rect">
            <a:avLst/>
          </a:prstGeom>
        </p:spPr>
        <p:txBody>
          <a:bodyPr/>
          <a:lstStyle>
            <a:lvl1pPr marL="0" indent="0" algn="ctr">
              <a:buNone/>
              <a:defRPr sz="20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37" name="Text Placeholder 7">
            <a:extLst>
              <a:ext uri="{FF2B5EF4-FFF2-40B4-BE49-F238E27FC236}">
                <a16:creationId xmlns:a16="http://schemas.microsoft.com/office/drawing/2014/main" id="{1B10A436-2D8E-DA81-905F-9DBA08287586}"/>
              </a:ext>
            </a:extLst>
          </p:cNvPr>
          <p:cNvSpPr>
            <a:spLocks noGrp="1"/>
          </p:cNvSpPr>
          <p:nvPr>
            <p:ph type="body" sz="quarter" idx="36"/>
          </p:nvPr>
        </p:nvSpPr>
        <p:spPr>
          <a:xfrm>
            <a:off x="3357653" y="3723677"/>
            <a:ext cx="2376396" cy="349250"/>
          </a:xfrm>
          <a:prstGeom prst="rect">
            <a:avLst/>
          </a:prstGeom>
        </p:spPr>
        <p:txBody>
          <a:bodyPr/>
          <a:lstStyle>
            <a:lvl1pPr marL="0" indent="0" algn="ctr">
              <a:buNone/>
              <a:defRPr sz="20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38" name="Text Placeholder 7">
            <a:extLst>
              <a:ext uri="{FF2B5EF4-FFF2-40B4-BE49-F238E27FC236}">
                <a16:creationId xmlns:a16="http://schemas.microsoft.com/office/drawing/2014/main" id="{BB9EF8BB-9138-84D7-1316-EA64BD673C0B}"/>
              </a:ext>
            </a:extLst>
          </p:cNvPr>
          <p:cNvSpPr>
            <a:spLocks noGrp="1"/>
          </p:cNvSpPr>
          <p:nvPr>
            <p:ph type="body" sz="quarter" idx="37"/>
          </p:nvPr>
        </p:nvSpPr>
        <p:spPr>
          <a:xfrm>
            <a:off x="6205356" y="3723677"/>
            <a:ext cx="2376396" cy="349250"/>
          </a:xfrm>
          <a:prstGeom prst="rect">
            <a:avLst/>
          </a:prstGeom>
        </p:spPr>
        <p:txBody>
          <a:bodyPr/>
          <a:lstStyle>
            <a:lvl1pPr marL="0" indent="0" algn="ctr">
              <a:buNone/>
              <a:defRPr sz="20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39" name="Text Placeholder 7">
            <a:extLst>
              <a:ext uri="{FF2B5EF4-FFF2-40B4-BE49-F238E27FC236}">
                <a16:creationId xmlns:a16="http://schemas.microsoft.com/office/drawing/2014/main" id="{07D2CB5B-C91B-AECE-36FE-39BEC61D4461}"/>
              </a:ext>
            </a:extLst>
          </p:cNvPr>
          <p:cNvSpPr>
            <a:spLocks noGrp="1"/>
          </p:cNvSpPr>
          <p:nvPr>
            <p:ph type="body" sz="quarter" idx="38"/>
          </p:nvPr>
        </p:nvSpPr>
        <p:spPr>
          <a:xfrm>
            <a:off x="9092404" y="3723677"/>
            <a:ext cx="2376396" cy="349250"/>
          </a:xfrm>
          <a:prstGeom prst="rect">
            <a:avLst/>
          </a:prstGeom>
        </p:spPr>
        <p:txBody>
          <a:bodyPr/>
          <a:lstStyle>
            <a:lvl1pPr marL="0" indent="0" algn="ctr">
              <a:buNone/>
              <a:defRPr sz="20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40" name="Text Placeholder 7">
            <a:extLst>
              <a:ext uri="{FF2B5EF4-FFF2-40B4-BE49-F238E27FC236}">
                <a16:creationId xmlns:a16="http://schemas.microsoft.com/office/drawing/2014/main" id="{B71F0C38-4E22-672E-261B-41D4C421E233}"/>
              </a:ext>
            </a:extLst>
          </p:cNvPr>
          <p:cNvSpPr>
            <a:spLocks noGrp="1"/>
          </p:cNvSpPr>
          <p:nvPr>
            <p:ph type="body" sz="quarter" idx="39"/>
          </p:nvPr>
        </p:nvSpPr>
        <p:spPr>
          <a:xfrm>
            <a:off x="605744" y="6118547"/>
            <a:ext cx="2376396" cy="349250"/>
          </a:xfrm>
          <a:prstGeom prst="rect">
            <a:avLst/>
          </a:prstGeom>
        </p:spPr>
        <p:txBody>
          <a:bodyPr/>
          <a:lstStyle>
            <a:lvl1pPr marL="0" indent="0" algn="ctr">
              <a:buNone/>
              <a:defRPr sz="20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41" name="Text Placeholder 7">
            <a:extLst>
              <a:ext uri="{FF2B5EF4-FFF2-40B4-BE49-F238E27FC236}">
                <a16:creationId xmlns:a16="http://schemas.microsoft.com/office/drawing/2014/main" id="{D1DD6856-FDE0-0B63-F07C-7720D434A08F}"/>
              </a:ext>
            </a:extLst>
          </p:cNvPr>
          <p:cNvSpPr>
            <a:spLocks noGrp="1"/>
          </p:cNvSpPr>
          <p:nvPr>
            <p:ph type="body" sz="quarter" idx="40"/>
          </p:nvPr>
        </p:nvSpPr>
        <p:spPr>
          <a:xfrm>
            <a:off x="3357653" y="6118547"/>
            <a:ext cx="2376396" cy="349250"/>
          </a:xfrm>
          <a:prstGeom prst="rect">
            <a:avLst/>
          </a:prstGeom>
        </p:spPr>
        <p:txBody>
          <a:bodyPr/>
          <a:lstStyle>
            <a:lvl1pPr marL="0" indent="0" algn="ctr">
              <a:buNone/>
              <a:defRPr sz="20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42" name="Text Placeholder 7">
            <a:extLst>
              <a:ext uri="{FF2B5EF4-FFF2-40B4-BE49-F238E27FC236}">
                <a16:creationId xmlns:a16="http://schemas.microsoft.com/office/drawing/2014/main" id="{65003C52-9D7A-7125-E13F-28C4A853C288}"/>
              </a:ext>
            </a:extLst>
          </p:cNvPr>
          <p:cNvSpPr>
            <a:spLocks noGrp="1"/>
          </p:cNvSpPr>
          <p:nvPr>
            <p:ph type="body" sz="quarter" idx="41"/>
          </p:nvPr>
        </p:nvSpPr>
        <p:spPr>
          <a:xfrm>
            <a:off x="6205356" y="6118547"/>
            <a:ext cx="2376396" cy="349250"/>
          </a:xfrm>
          <a:prstGeom prst="rect">
            <a:avLst/>
          </a:prstGeom>
        </p:spPr>
        <p:txBody>
          <a:bodyPr/>
          <a:lstStyle>
            <a:lvl1pPr marL="0" indent="0" algn="ctr">
              <a:buNone/>
              <a:defRPr sz="20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
        <p:nvSpPr>
          <p:cNvPr id="43" name="Text Placeholder 7">
            <a:extLst>
              <a:ext uri="{FF2B5EF4-FFF2-40B4-BE49-F238E27FC236}">
                <a16:creationId xmlns:a16="http://schemas.microsoft.com/office/drawing/2014/main" id="{D73B0AD7-3679-6590-FB5A-79E245AA7584}"/>
              </a:ext>
            </a:extLst>
          </p:cNvPr>
          <p:cNvSpPr>
            <a:spLocks noGrp="1"/>
          </p:cNvSpPr>
          <p:nvPr>
            <p:ph type="body" sz="quarter" idx="42"/>
          </p:nvPr>
        </p:nvSpPr>
        <p:spPr>
          <a:xfrm>
            <a:off x="9092404" y="6124658"/>
            <a:ext cx="2376396" cy="349250"/>
          </a:xfrm>
          <a:prstGeom prst="rect">
            <a:avLst/>
          </a:prstGeom>
        </p:spPr>
        <p:txBody>
          <a:bodyPr/>
          <a:lstStyle>
            <a:lvl1pPr marL="0" indent="0" algn="ctr">
              <a:buNone/>
              <a:defRPr sz="2000"/>
            </a:lvl1pPr>
            <a:lvl2pPr marL="0" indent="0" algn="ctr">
              <a:spcBef>
                <a:spcPts val="0"/>
              </a:spcBef>
              <a:buFont typeface="Arial" panose="020B0604020202020204" pitchFamily="34" charset="0"/>
              <a:buNone/>
              <a:defRPr sz="1800" b="1">
                <a:solidFill>
                  <a:schemeClr val="tx1"/>
                </a:solidFill>
              </a:defRPr>
            </a:lvl2pPr>
          </a:lstStyle>
          <a:p>
            <a:pPr lvl="0"/>
            <a:r>
              <a:rPr lang="en-US"/>
              <a:t>Click to edit Master text styles</a:t>
            </a:r>
          </a:p>
        </p:txBody>
      </p:sp>
    </p:spTree>
    <p:extLst>
      <p:ext uri="{BB962C8B-B14F-4D97-AF65-F5344CB8AC3E}">
        <p14:creationId xmlns:p14="http://schemas.microsoft.com/office/powerpoint/2010/main" val="3179685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dvanced_12_Content w/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5D4DFD-9679-8046-80CF-E0FF473BB8B3}"/>
              </a:ext>
            </a:extLst>
          </p:cNvPr>
          <p:cNvSpPr/>
          <p:nvPr userDrawn="1"/>
        </p:nvSpPr>
        <p:spPr>
          <a:xfrm>
            <a:off x="0" y="640093"/>
            <a:ext cx="3860800" cy="62289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7">
            <a:extLst>
              <a:ext uri="{FF2B5EF4-FFF2-40B4-BE49-F238E27FC236}">
                <a16:creationId xmlns:a16="http://schemas.microsoft.com/office/drawing/2014/main" id="{20AF1818-3A14-4258-89ED-8BBC53D9DB4E}"/>
              </a:ext>
            </a:extLst>
          </p:cNvPr>
          <p:cNvSpPr>
            <a:spLocks noGrp="1"/>
          </p:cNvSpPr>
          <p:nvPr>
            <p:ph type="pic" sz="quarter" idx="11"/>
          </p:nvPr>
        </p:nvSpPr>
        <p:spPr>
          <a:xfrm>
            <a:off x="0" y="0"/>
            <a:ext cx="12192001" cy="6858000"/>
          </a:xfrm>
          <a:custGeom>
            <a:avLst/>
            <a:gdLst>
              <a:gd name="connsiteX0" fmla="*/ 0 w 12192001"/>
              <a:gd name="connsiteY0" fmla="*/ 3184212 h 6858000"/>
              <a:gd name="connsiteX1" fmla="*/ 6531177 w 12192001"/>
              <a:gd name="connsiteY1" fmla="*/ 3184212 h 6858000"/>
              <a:gd name="connsiteX2" fmla="*/ 6531177 w 12192001"/>
              <a:gd name="connsiteY2" fmla="*/ 6858000 h 6858000"/>
              <a:gd name="connsiteX3" fmla="*/ 0 w 12192001"/>
              <a:gd name="connsiteY3" fmla="*/ 6858000 h 6858000"/>
              <a:gd name="connsiteX4" fmla="*/ 8398935 w 12192001"/>
              <a:gd name="connsiteY4" fmla="*/ 0 h 6858000"/>
              <a:gd name="connsiteX5" fmla="*/ 12192001 w 12192001"/>
              <a:gd name="connsiteY5" fmla="*/ 0 h 6858000"/>
              <a:gd name="connsiteX6" fmla="*/ 12192001 w 12192001"/>
              <a:gd name="connsiteY6" fmla="*/ 2133600 h 6858000"/>
              <a:gd name="connsiteX7" fmla="*/ 8398935 w 12192001"/>
              <a:gd name="connsiteY7" fmla="*/ 213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0" y="3184212"/>
                </a:moveTo>
                <a:lnTo>
                  <a:pt x="6531177" y="3184212"/>
                </a:lnTo>
                <a:lnTo>
                  <a:pt x="6531177" y="6858000"/>
                </a:lnTo>
                <a:lnTo>
                  <a:pt x="0" y="6858000"/>
                </a:lnTo>
                <a:close/>
                <a:moveTo>
                  <a:pt x="8398935" y="0"/>
                </a:moveTo>
                <a:lnTo>
                  <a:pt x="12192001" y="0"/>
                </a:lnTo>
                <a:lnTo>
                  <a:pt x="12192001" y="2133600"/>
                </a:lnTo>
                <a:lnTo>
                  <a:pt x="8398935" y="2133600"/>
                </a:lnTo>
                <a:close/>
              </a:path>
            </a:pathLst>
          </a:custGeom>
        </p:spPr>
        <p:txBody>
          <a:bodyPr wrap="square">
            <a:noAutofit/>
          </a:bodyPr>
          <a:lstStyle/>
          <a:p>
            <a:r>
              <a:rPr lang="en-US"/>
              <a:t>Click icon to add picture</a:t>
            </a:r>
            <a:endParaRPr lang="id-ID" dirty="0"/>
          </a:p>
        </p:txBody>
      </p:sp>
      <p:sp>
        <p:nvSpPr>
          <p:cNvPr id="2" name="Title 1">
            <a:extLst>
              <a:ext uri="{FF2B5EF4-FFF2-40B4-BE49-F238E27FC236}">
                <a16:creationId xmlns:a16="http://schemas.microsoft.com/office/drawing/2014/main" id="{9E2416B8-149F-5249-B59B-B539B0C218C3}"/>
              </a:ext>
            </a:extLst>
          </p:cNvPr>
          <p:cNvSpPr>
            <a:spLocks noGrp="1"/>
          </p:cNvSpPr>
          <p:nvPr>
            <p:ph type="title" hasCustomPrompt="1"/>
          </p:nvPr>
        </p:nvSpPr>
        <p:spPr>
          <a:xfrm>
            <a:off x="4041615" y="1701960"/>
            <a:ext cx="4289588" cy="1320939"/>
          </a:xfrm>
          <a:prstGeom prst="rect">
            <a:avLst/>
          </a:prstGeom>
        </p:spPr>
        <p:txBody>
          <a:bodyPr/>
          <a:lstStyle>
            <a:lvl1pPr>
              <a:defRPr b="1"/>
            </a:lvl1pPr>
          </a:lstStyle>
          <a:p>
            <a:r>
              <a:rPr lang="en-US" dirty="0"/>
              <a:t>Title</a:t>
            </a:r>
          </a:p>
        </p:txBody>
      </p:sp>
      <p:sp>
        <p:nvSpPr>
          <p:cNvPr id="7" name="Text Placeholder 6">
            <a:extLst>
              <a:ext uri="{FF2B5EF4-FFF2-40B4-BE49-F238E27FC236}">
                <a16:creationId xmlns:a16="http://schemas.microsoft.com/office/drawing/2014/main" id="{2E9610DE-A082-BA4E-B7D5-7965232C84C3}"/>
              </a:ext>
            </a:extLst>
          </p:cNvPr>
          <p:cNvSpPr>
            <a:spLocks noGrp="1"/>
          </p:cNvSpPr>
          <p:nvPr>
            <p:ph type="body" sz="quarter" idx="12"/>
          </p:nvPr>
        </p:nvSpPr>
        <p:spPr>
          <a:xfrm>
            <a:off x="6975475" y="3527425"/>
            <a:ext cx="4479925" cy="2573338"/>
          </a:xfrm>
          <a:prstGeom prst="rect">
            <a:avLst/>
          </a:prstGeom>
        </p:spPr>
        <p:txBody>
          <a:bodyPr/>
          <a:lstStyle>
            <a:lvl1pPr marL="0" indent="0">
              <a:buNone/>
              <a:defRPr sz="2400">
                <a:solidFill>
                  <a:schemeClr val="bg2">
                    <a:lumMod val="10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cxnSp>
        <p:nvCxnSpPr>
          <p:cNvPr id="6" name="Straight Connector 5">
            <a:extLst>
              <a:ext uri="{FF2B5EF4-FFF2-40B4-BE49-F238E27FC236}">
                <a16:creationId xmlns:a16="http://schemas.microsoft.com/office/drawing/2014/main" id="{93D28372-6B99-264B-BBD9-C22F5CC109B8}"/>
              </a:ext>
            </a:extLst>
          </p:cNvPr>
          <p:cNvCxnSpPr>
            <a:cxnSpLocks/>
          </p:cNvCxnSpPr>
          <p:nvPr userDrawn="1"/>
        </p:nvCxnSpPr>
        <p:spPr>
          <a:xfrm>
            <a:off x="4154292" y="2332172"/>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305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dvanced_13_Title Slide (full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2EBEF3-25A9-814F-8730-765293AB7B76}"/>
              </a:ext>
            </a:extLst>
          </p:cNvPr>
          <p:cNvSpPr/>
          <p:nvPr userDrawn="1"/>
        </p:nvSpPr>
        <p:spPr>
          <a:xfrm>
            <a:off x="0" y="1463040"/>
            <a:ext cx="8757920" cy="51392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a:extLst>
              <a:ext uri="{FF2B5EF4-FFF2-40B4-BE49-F238E27FC236}">
                <a16:creationId xmlns:a16="http://schemas.microsoft.com/office/drawing/2014/main" id="{49EE41B8-DE4E-4019-8365-FE11135ABE83}"/>
              </a:ext>
            </a:extLst>
          </p:cNvPr>
          <p:cNvSpPr>
            <a:spLocks noGrp="1"/>
          </p:cNvSpPr>
          <p:nvPr>
            <p:ph type="pic" sz="quarter" idx="10"/>
          </p:nvPr>
        </p:nvSpPr>
        <p:spPr>
          <a:xfrm>
            <a:off x="0" y="-14846"/>
            <a:ext cx="12192001" cy="6838610"/>
          </a:xfrm>
          <a:custGeom>
            <a:avLst/>
            <a:gdLst>
              <a:gd name="connsiteX0" fmla="*/ 0 w 12192001"/>
              <a:gd name="connsiteY0" fmla="*/ 4999650 h 6838610"/>
              <a:gd name="connsiteX1" fmla="*/ 7083865 w 12192001"/>
              <a:gd name="connsiteY1" fmla="*/ 4999650 h 6838610"/>
              <a:gd name="connsiteX2" fmla="*/ 7083865 w 12192001"/>
              <a:gd name="connsiteY2" fmla="*/ 6838610 h 6838610"/>
              <a:gd name="connsiteX3" fmla="*/ 0 w 12192001"/>
              <a:gd name="connsiteY3" fmla="*/ 6838610 h 6838610"/>
              <a:gd name="connsiteX4" fmla="*/ 5108136 w 12192001"/>
              <a:gd name="connsiteY4" fmla="*/ 0 h 6838610"/>
              <a:gd name="connsiteX5" fmla="*/ 12192001 w 12192001"/>
              <a:gd name="connsiteY5" fmla="*/ 0 h 6838610"/>
              <a:gd name="connsiteX6" fmla="*/ 12192001 w 12192001"/>
              <a:gd name="connsiteY6" fmla="*/ 1838960 h 6838610"/>
              <a:gd name="connsiteX7" fmla="*/ 5108136 w 12192001"/>
              <a:gd name="connsiteY7" fmla="*/ 1838960 h 683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38610">
                <a:moveTo>
                  <a:pt x="0" y="4999650"/>
                </a:moveTo>
                <a:lnTo>
                  <a:pt x="7083865" y="4999650"/>
                </a:lnTo>
                <a:lnTo>
                  <a:pt x="7083865" y="6838610"/>
                </a:lnTo>
                <a:lnTo>
                  <a:pt x="0" y="6838610"/>
                </a:lnTo>
                <a:close/>
                <a:moveTo>
                  <a:pt x="5108136" y="0"/>
                </a:moveTo>
                <a:lnTo>
                  <a:pt x="12192001" y="0"/>
                </a:lnTo>
                <a:lnTo>
                  <a:pt x="12192001" y="1838960"/>
                </a:lnTo>
                <a:lnTo>
                  <a:pt x="5108136" y="1838960"/>
                </a:lnTo>
                <a:close/>
              </a:path>
            </a:pathLst>
          </a:custGeom>
        </p:spPr>
        <p:txBody>
          <a:bodyPr wrap="square">
            <a:noAutofit/>
          </a:bodyPr>
          <a:lstStyle/>
          <a:p>
            <a:r>
              <a:rPr lang="en-US"/>
              <a:t>Click icon to add picture</a:t>
            </a:r>
            <a:endParaRPr lang="id-ID" dirty="0"/>
          </a:p>
        </p:txBody>
      </p:sp>
      <p:cxnSp>
        <p:nvCxnSpPr>
          <p:cNvPr id="8" name="Straight Connector 7">
            <a:extLst>
              <a:ext uri="{FF2B5EF4-FFF2-40B4-BE49-F238E27FC236}">
                <a16:creationId xmlns:a16="http://schemas.microsoft.com/office/drawing/2014/main" id="{78534B69-BA75-994D-B5E0-7FC61AE52112}"/>
              </a:ext>
            </a:extLst>
          </p:cNvPr>
          <p:cNvCxnSpPr>
            <a:cxnSpLocks/>
          </p:cNvCxnSpPr>
          <p:nvPr userDrawn="1"/>
        </p:nvCxnSpPr>
        <p:spPr>
          <a:xfrm>
            <a:off x="1141981" y="4004788"/>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A0DD94-A7DB-A741-B1E6-1F6FCB650A5C}"/>
              </a:ext>
            </a:extLst>
          </p:cNvPr>
          <p:cNvSpPr>
            <a:spLocks noGrp="1"/>
          </p:cNvSpPr>
          <p:nvPr>
            <p:ph type="title" hasCustomPrompt="1"/>
          </p:nvPr>
        </p:nvSpPr>
        <p:spPr>
          <a:xfrm>
            <a:off x="1031671" y="3287516"/>
            <a:ext cx="4759529" cy="886890"/>
          </a:xfrm>
          <a:prstGeom prst="rect">
            <a:avLst/>
          </a:prstGeom>
        </p:spPr>
        <p:txBody>
          <a:bodyPr/>
          <a:lstStyle>
            <a:lvl1pPr>
              <a:defRPr b="1">
                <a:solidFill>
                  <a:schemeClr val="bg1"/>
                </a:solidFill>
              </a:defRPr>
            </a:lvl1pPr>
          </a:lstStyle>
          <a:p>
            <a:r>
              <a:rPr lang="en-US" dirty="0"/>
              <a:t>Title</a:t>
            </a:r>
          </a:p>
        </p:txBody>
      </p:sp>
      <p:sp>
        <p:nvSpPr>
          <p:cNvPr id="10" name="Text Placeholder 9">
            <a:extLst>
              <a:ext uri="{FF2B5EF4-FFF2-40B4-BE49-F238E27FC236}">
                <a16:creationId xmlns:a16="http://schemas.microsoft.com/office/drawing/2014/main" id="{74EA788D-B3EF-814D-9845-1389776687AF}"/>
              </a:ext>
            </a:extLst>
          </p:cNvPr>
          <p:cNvSpPr>
            <a:spLocks noGrp="1"/>
          </p:cNvSpPr>
          <p:nvPr>
            <p:ph type="body" sz="quarter" idx="11"/>
          </p:nvPr>
        </p:nvSpPr>
        <p:spPr>
          <a:xfrm>
            <a:off x="1031671" y="4242043"/>
            <a:ext cx="6461125" cy="1410249"/>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86494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dvanced_14_Content w/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ABBA787-4B4E-417E-9E96-A0D62D4F4405}"/>
              </a:ext>
            </a:extLst>
          </p:cNvPr>
          <p:cNvSpPr>
            <a:spLocks noGrp="1"/>
          </p:cNvSpPr>
          <p:nvPr>
            <p:ph type="pic" sz="quarter" idx="10"/>
          </p:nvPr>
        </p:nvSpPr>
        <p:spPr>
          <a:xfrm>
            <a:off x="6753225" y="-1"/>
            <a:ext cx="5438774" cy="4789524"/>
          </a:xfrm>
          <a:custGeom>
            <a:avLst/>
            <a:gdLst>
              <a:gd name="connsiteX0" fmla="*/ 2800349 w 5438774"/>
              <a:gd name="connsiteY0" fmla="*/ 0 h 4789524"/>
              <a:gd name="connsiteX1" fmla="*/ 5438774 w 5438774"/>
              <a:gd name="connsiteY1" fmla="*/ 0 h 4789524"/>
              <a:gd name="connsiteX2" fmla="*/ 5438774 w 5438774"/>
              <a:gd name="connsiteY2" fmla="*/ 2995331 h 4789524"/>
              <a:gd name="connsiteX3" fmla="*/ 2800349 w 5438774"/>
              <a:gd name="connsiteY3" fmla="*/ 2995331 h 4789524"/>
              <a:gd name="connsiteX4" fmla="*/ 2800349 w 5438774"/>
              <a:gd name="connsiteY4" fmla="*/ 4789524 h 4789524"/>
              <a:gd name="connsiteX5" fmla="*/ 0 w 5438774"/>
              <a:gd name="connsiteY5" fmla="*/ 4789524 h 4789524"/>
              <a:gd name="connsiteX6" fmla="*/ 0 w 5438774"/>
              <a:gd name="connsiteY6" fmla="*/ 1794193 h 4789524"/>
              <a:gd name="connsiteX7" fmla="*/ 2800349 w 5438774"/>
              <a:gd name="connsiteY7" fmla="*/ 1794193 h 478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8774" h="4789524">
                <a:moveTo>
                  <a:pt x="2800349" y="0"/>
                </a:moveTo>
                <a:lnTo>
                  <a:pt x="5438774" y="0"/>
                </a:lnTo>
                <a:lnTo>
                  <a:pt x="5438774" y="2995331"/>
                </a:lnTo>
                <a:lnTo>
                  <a:pt x="2800349" y="2995331"/>
                </a:lnTo>
                <a:lnTo>
                  <a:pt x="2800349" y="4789524"/>
                </a:lnTo>
                <a:lnTo>
                  <a:pt x="0" y="4789524"/>
                </a:lnTo>
                <a:lnTo>
                  <a:pt x="0" y="1794193"/>
                </a:lnTo>
                <a:lnTo>
                  <a:pt x="2800349" y="1794193"/>
                </a:lnTo>
                <a:close/>
              </a:path>
            </a:pathLst>
          </a:custGeom>
        </p:spPr>
        <p:txBody>
          <a:bodyPr wrap="square">
            <a:noAutofit/>
          </a:bodyPr>
          <a:lstStyle/>
          <a:p>
            <a:r>
              <a:rPr lang="en-US"/>
              <a:t>Click icon to add picture</a:t>
            </a:r>
            <a:endParaRPr lang="id-ID" dirty="0"/>
          </a:p>
        </p:txBody>
      </p:sp>
      <p:sp>
        <p:nvSpPr>
          <p:cNvPr id="2" name="Title 1">
            <a:extLst>
              <a:ext uri="{FF2B5EF4-FFF2-40B4-BE49-F238E27FC236}">
                <a16:creationId xmlns:a16="http://schemas.microsoft.com/office/drawing/2014/main" id="{71C8A06F-C357-1B47-9EAA-32FA688C6461}"/>
              </a:ext>
            </a:extLst>
          </p:cNvPr>
          <p:cNvSpPr>
            <a:spLocks noGrp="1"/>
          </p:cNvSpPr>
          <p:nvPr>
            <p:ph type="title"/>
          </p:nvPr>
        </p:nvSpPr>
        <p:spPr>
          <a:xfrm>
            <a:off x="838200" y="713469"/>
            <a:ext cx="8011160" cy="861332"/>
          </a:xfrm>
          <a:prstGeom prst="rect">
            <a:avLst/>
          </a:prstGeom>
        </p:spPr>
        <p:txBody>
          <a:bodyPr/>
          <a:lstStyle>
            <a:lvl1pPr>
              <a:defRPr b="1"/>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4161964A-6BC0-7549-BDC5-62F01C7C046D}"/>
              </a:ext>
            </a:extLst>
          </p:cNvPr>
          <p:cNvSpPr>
            <a:spLocks noGrp="1"/>
          </p:cNvSpPr>
          <p:nvPr>
            <p:ph type="body" sz="quarter" idx="11"/>
          </p:nvPr>
        </p:nvSpPr>
        <p:spPr>
          <a:xfrm>
            <a:off x="857250" y="2394761"/>
            <a:ext cx="5238750" cy="4005263"/>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02FF280-1F6F-1843-8B87-3065DFF5AED6}"/>
              </a:ext>
            </a:extLst>
          </p:cNvPr>
          <p:cNvCxnSpPr>
            <a:cxnSpLocks/>
          </p:cNvCxnSpPr>
          <p:nvPr userDrawn="1"/>
        </p:nvCxnSpPr>
        <p:spPr>
          <a:xfrm>
            <a:off x="969952" y="134738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87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dvanced_15_Simple Proces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39CBCC1-DEFB-424D-8F73-F2CF9C32F4BA}"/>
              </a:ext>
            </a:extLst>
          </p:cNvPr>
          <p:cNvCxnSpPr>
            <a:cxnSpLocks/>
          </p:cNvCxnSpPr>
          <p:nvPr userDrawn="1"/>
        </p:nvCxnSpPr>
        <p:spPr>
          <a:xfrm flipV="1">
            <a:off x="7027850" y="2401102"/>
            <a:ext cx="2911031" cy="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03F3A4C-A68D-5C43-9D69-037B2447F5E4}"/>
              </a:ext>
            </a:extLst>
          </p:cNvPr>
          <p:cNvSpPr/>
          <p:nvPr userDrawn="1"/>
        </p:nvSpPr>
        <p:spPr>
          <a:xfrm>
            <a:off x="-1" y="1290320"/>
            <a:ext cx="4997874" cy="4277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cxnSp>
        <p:nvCxnSpPr>
          <p:cNvPr id="12" name="Straight Connector 11">
            <a:extLst>
              <a:ext uri="{FF2B5EF4-FFF2-40B4-BE49-F238E27FC236}">
                <a16:creationId xmlns:a16="http://schemas.microsoft.com/office/drawing/2014/main" id="{25549DA2-AAA3-824F-8401-80A7D1BC50AC}"/>
              </a:ext>
            </a:extLst>
          </p:cNvPr>
          <p:cNvCxnSpPr/>
          <p:nvPr userDrawn="1"/>
        </p:nvCxnSpPr>
        <p:spPr>
          <a:xfrm>
            <a:off x="6252346" y="3394814"/>
            <a:ext cx="0" cy="730146"/>
          </a:xfrm>
          <a:prstGeom prst="line">
            <a:avLst/>
          </a:prstGeom>
          <a:ln w="952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8E2AC7-DF9B-4B48-9538-12B49FB8698D}"/>
              </a:ext>
            </a:extLst>
          </p:cNvPr>
          <p:cNvCxnSpPr/>
          <p:nvPr userDrawn="1"/>
        </p:nvCxnSpPr>
        <p:spPr>
          <a:xfrm>
            <a:off x="8488189" y="3394814"/>
            <a:ext cx="0" cy="730146"/>
          </a:xfrm>
          <a:prstGeom prst="line">
            <a:avLst/>
          </a:prstGeom>
          <a:ln w="952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B965CC-4458-7E45-8FEE-5FB7EF1D5A2D}"/>
              </a:ext>
            </a:extLst>
          </p:cNvPr>
          <p:cNvCxnSpPr/>
          <p:nvPr userDrawn="1"/>
        </p:nvCxnSpPr>
        <p:spPr>
          <a:xfrm>
            <a:off x="10714384" y="3394814"/>
            <a:ext cx="0" cy="730146"/>
          </a:xfrm>
          <a:prstGeom prst="line">
            <a:avLst/>
          </a:prstGeom>
          <a:ln w="9525">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DD8EBC-D705-1F4E-8031-EC58F6DB5C91}"/>
              </a:ext>
            </a:extLst>
          </p:cNvPr>
          <p:cNvCxnSpPr>
            <a:cxnSpLocks/>
          </p:cNvCxnSpPr>
          <p:nvPr userDrawn="1"/>
        </p:nvCxnSpPr>
        <p:spPr>
          <a:xfrm>
            <a:off x="999932" y="2741468"/>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A214E0-639D-A343-8545-67ED2C9D9EF0}"/>
              </a:ext>
            </a:extLst>
          </p:cNvPr>
          <p:cNvSpPr>
            <a:spLocks noGrp="1"/>
          </p:cNvSpPr>
          <p:nvPr>
            <p:ph type="title" hasCustomPrompt="1"/>
          </p:nvPr>
        </p:nvSpPr>
        <p:spPr>
          <a:xfrm>
            <a:off x="876150" y="2059771"/>
            <a:ext cx="4060952" cy="638458"/>
          </a:xfrm>
          <a:prstGeom prst="rect">
            <a:avLst/>
          </a:prstGeom>
        </p:spPr>
        <p:txBody>
          <a:bodyPr/>
          <a:lstStyle>
            <a:lvl1pPr>
              <a:defRPr b="1">
                <a:solidFill>
                  <a:schemeClr val="bg1"/>
                </a:solidFill>
              </a:defRPr>
            </a:lvl1pPr>
          </a:lstStyle>
          <a:p>
            <a:r>
              <a:rPr lang="en-US" dirty="0"/>
              <a:t>Title</a:t>
            </a:r>
          </a:p>
        </p:txBody>
      </p:sp>
      <p:sp>
        <p:nvSpPr>
          <p:cNvPr id="23" name="Text Placeholder 22">
            <a:extLst>
              <a:ext uri="{FF2B5EF4-FFF2-40B4-BE49-F238E27FC236}">
                <a16:creationId xmlns:a16="http://schemas.microsoft.com/office/drawing/2014/main" id="{3C5F1814-106C-E445-BD63-2821F7DD7A92}"/>
              </a:ext>
            </a:extLst>
          </p:cNvPr>
          <p:cNvSpPr>
            <a:spLocks noGrp="1"/>
          </p:cNvSpPr>
          <p:nvPr>
            <p:ph type="body" sz="quarter" idx="11"/>
          </p:nvPr>
        </p:nvSpPr>
        <p:spPr>
          <a:xfrm>
            <a:off x="887829" y="2871396"/>
            <a:ext cx="3904177" cy="2411795"/>
          </a:xfrm>
          <a:prstGeom prst="rect">
            <a:avLst/>
          </a:prstGeom>
        </p:spPr>
        <p:txBody>
          <a:bodyPr/>
          <a:lstStyle>
            <a:lvl1pPr marL="0" indent="0">
              <a:buNone/>
              <a:defRPr sz="28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Click to edit Master text styles</a:t>
            </a:r>
          </a:p>
        </p:txBody>
      </p:sp>
      <p:sp>
        <p:nvSpPr>
          <p:cNvPr id="25" name="Text Placeholder 24">
            <a:extLst>
              <a:ext uri="{FF2B5EF4-FFF2-40B4-BE49-F238E27FC236}">
                <a16:creationId xmlns:a16="http://schemas.microsoft.com/office/drawing/2014/main" id="{CA7DE089-64B2-7444-A608-16E73B104161}"/>
              </a:ext>
            </a:extLst>
          </p:cNvPr>
          <p:cNvSpPr>
            <a:spLocks noGrp="1"/>
          </p:cNvSpPr>
          <p:nvPr>
            <p:ph type="body" sz="quarter" idx="12"/>
          </p:nvPr>
        </p:nvSpPr>
        <p:spPr>
          <a:xfrm>
            <a:off x="5345113" y="4344988"/>
            <a:ext cx="1849437" cy="1322387"/>
          </a:xfrm>
          <a:prstGeom prst="rect">
            <a:avLst/>
          </a:prstGeom>
        </p:spPr>
        <p:txBody>
          <a:bodyPr/>
          <a:lstStyle>
            <a:lvl1pPr marL="0" indent="0" algn="ctr">
              <a:buNone/>
              <a:defRPr sz="2400">
                <a:solidFill>
                  <a:schemeClr val="bg2">
                    <a:lumMod val="1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7" name="Text Placeholder 26">
            <a:extLst>
              <a:ext uri="{FF2B5EF4-FFF2-40B4-BE49-F238E27FC236}">
                <a16:creationId xmlns:a16="http://schemas.microsoft.com/office/drawing/2014/main" id="{27B86C7B-3E6E-4A47-BF24-52B59EB4261A}"/>
              </a:ext>
            </a:extLst>
          </p:cNvPr>
          <p:cNvSpPr>
            <a:spLocks noGrp="1"/>
          </p:cNvSpPr>
          <p:nvPr>
            <p:ph type="body" sz="quarter" idx="13"/>
          </p:nvPr>
        </p:nvSpPr>
        <p:spPr>
          <a:xfrm>
            <a:off x="5380795" y="1710289"/>
            <a:ext cx="1631482" cy="1464477"/>
          </a:xfrm>
          <a:prstGeom prst="rect">
            <a:avLst/>
          </a:prstGeom>
          <a:solidFill>
            <a:schemeClr val="accent5"/>
          </a:solidFill>
          <a:ln w="73025">
            <a:solidFill>
              <a:schemeClr val="bg1">
                <a:lumMod val="85000"/>
              </a:schemeClr>
            </a:solidFill>
          </a:ln>
        </p:spPr>
        <p:txBody>
          <a:bodyPr anchor="ctr"/>
          <a:lstStyle>
            <a:lvl1pPr marL="0" indent="0" algn="ctr">
              <a:buNone/>
              <a:defRPr sz="2600" b="1">
                <a:solidFill>
                  <a:schemeClr val="bg1"/>
                </a:solidFill>
              </a:defRPr>
            </a:lvl1pPr>
          </a:lstStyle>
          <a:p>
            <a:pPr lvl="0"/>
            <a:r>
              <a:rPr lang="en-US"/>
              <a:t>Click to edit Master text styles</a:t>
            </a:r>
          </a:p>
        </p:txBody>
      </p:sp>
      <p:sp>
        <p:nvSpPr>
          <p:cNvPr id="28" name="Text Placeholder 26">
            <a:extLst>
              <a:ext uri="{FF2B5EF4-FFF2-40B4-BE49-F238E27FC236}">
                <a16:creationId xmlns:a16="http://schemas.microsoft.com/office/drawing/2014/main" id="{0BF65D44-21F3-B241-A6D5-A1C13934DF66}"/>
              </a:ext>
            </a:extLst>
          </p:cNvPr>
          <p:cNvSpPr>
            <a:spLocks noGrp="1"/>
          </p:cNvSpPr>
          <p:nvPr>
            <p:ph type="body" sz="quarter" idx="14"/>
          </p:nvPr>
        </p:nvSpPr>
        <p:spPr>
          <a:xfrm>
            <a:off x="7624405" y="1710289"/>
            <a:ext cx="1631482" cy="1464465"/>
          </a:xfrm>
          <a:prstGeom prst="rect">
            <a:avLst/>
          </a:prstGeom>
          <a:solidFill>
            <a:schemeClr val="accent5"/>
          </a:solidFill>
          <a:ln w="73025">
            <a:solidFill>
              <a:schemeClr val="bg1">
                <a:lumMod val="85000"/>
              </a:schemeClr>
            </a:solidFill>
          </a:ln>
        </p:spPr>
        <p:txBody>
          <a:bodyPr anchor="ctr"/>
          <a:lstStyle>
            <a:lvl1pPr marL="0" indent="0" algn="ctr">
              <a:buNone/>
              <a:defRPr sz="2600" b="1">
                <a:solidFill>
                  <a:schemeClr val="bg1"/>
                </a:solidFill>
              </a:defRPr>
            </a:lvl1pPr>
          </a:lstStyle>
          <a:p>
            <a:pPr lvl="0"/>
            <a:r>
              <a:rPr lang="en-US"/>
              <a:t>Click to edit Master text styles</a:t>
            </a:r>
          </a:p>
        </p:txBody>
      </p:sp>
      <p:sp>
        <p:nvSpPr>
          <p:cNvPr id="29" name="Text Placeholder 26">
            <a:extLst>
              <a:ext uri="{FF2B5EF4-FFF2-40B4-BE49-F238E27FC236}">
                <a16:creationId xmlns:a16="http://schemas.microsoft.com/office/drawing/2014/main" id="{0E573D55-4FCD-0F49-8F75-CE2A924D5ED1}"/>
              </a:ext>
            </a:extLst>
          </p:cNvPr>
          <p:cNvSpPr>
            <a:spLocks noGrp="1"/>
          </p:cNvSpPr>
          <p:nvPr>
            <p:ph type="body" sz="quarter" idx="15"/>
          </p:nvPr>
        </p:nvSpPr>
        <p:spPr>
          <a:xfrm>
            <a:off x="9862177" y="1710289"/>
            <a:ext cx="1631482" cy="1464465"/>
          </a:xfrm>
          <a:prstGeom prst="rect">
            <a:avLst/>
          </a:prstGeom>
          <a:solidFill>
            <a:schemeClr val="accent5"/>
          </a:solidFill>
          <a:ln w="73025">
            <a:solidFill>
              <a:schemeClr val="bg1">
                <a:lumMod val="85000"/>
              </a:schemeClr>
            </a:solidFill>
          </a:ln>
        </p:spPr>
        <p:txBody>
          <a:bodyPr anchor="ctr"/>
          <a:lstStyle>
            <a:lvl1pPr marL="0" indent="0" algn="ctr">
              <a:buNone/>
              <a:defRPr sz="2600" b="1">
                <a:solidFill>
                  <a:schemeClr val="bg1"/>
                </a:solidFill>
              </a:defRPr>
            </a:lvl1pPr>
          </a:lstStyle>
          <a:p>
            <a:pPr lvl="0"/>
            <a:r>
              <a:rPr lang="en-US"/>
              <a:t>Click to edit Master text styles</a:t>
            </a:r>
          </a:p>
        </p:txBody>
      </p:sp>
      <p:sp>
        <p:nvSpPr>
          <p:cNvPr id="30" name="Text Placeholder 24">
            <a:extLst>
              <a:ext uri="{FF2B5EF4-FFF2-40B4-BE49-F238E27FC236}">
                <a16:creationId xmlns:a16="http://schemas.microsoft.com/office/drawing/2014/main" id="{0226F50A-5657-D94E-ABF6-EB525AFCF01C}"/>
              </a:ext>
            </a:extLst>
          </p:cNvPr>
          <p:cNvSpPr>
            <a:spLocks noGrp="1"/>
          </p:cNvSpPr>
          <p:nvPr>
            <p:ph type="body" sz="quarter" idx="16"/>
          </p:nvPr>
        </p:nvSpPr>
        <p:spPr>
          <a:xfrm>
            <a:off x="7551892" y="4344988"/>
            <a:ext cx="1849437" cy="1322387"/>
          </a:xfrm>
          <a:prstGeom prst="rect">
            <a:avLst/>
          </a:prstGeom>
        </p:spPr>
        <p:txBody>
          <a:bodyPr/>
          <a:lstStyle>
            <a:lvl1pPr marL="0" indent="0" algn="ctr">
              <a:buNone/>
              <a:defRPr sz="2400">
                <a:solidFill>
                  <a:schemeClr val="bg2">
                    <a:lumMod val="1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1" name="Text Placeholder 24">
            <a:extLst>
              <a:ext uri="{FF2B5EF4-FFF2-40B4-BE49-F238E27FC236}">
                <a16:creationId xmlns:a16="http://schemas.microsoft.com/office/drawing/2014/main" id="{E05C6D36-984E-724E-A818-D8A669D11C98}"/>
              </a:ext>
            </a:extLst>
          </p:cNvPr>
          <p:cNvSpPr>
            <a:spLocks noGrp="1"/>
          </p:cNvSpPr>
          <p:nvPr>
            <p:ph type="body" sz="quarter" idx="17"/>
          </p:nvPr>
        </p:nvSpPr>
        <p:spPr>
          <a:xfrm>
            <a:off x="9789664" y="4344988"/>
            <a:ext cx="1849437" cy="1322387"/>
          </a:xfrm>
          <a:prstGeom prst="rect">
            <a:avLst/>
          </a:prstGeom>
        </p:spPr>
        <p:txBody>
          <a:bodyPr/>
          <a:lstStyle>
            <a:lvl1pPr marL="0" indent="0" algn="ctr">
              <a:buNone/>
              <a:defRPr sz="2400">
                <a:solidFill>
                  <a:schemeClr val="bg2">
                    <a:lumMod val="1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53484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_3_Content Slide">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576D35F-9AC9-F84E-BDDE-E78E1AD281BC}"/>
              </a:ext>
            </a:extLst>
          </p:cNvPr>
          <p:cNvSpPr>
            <a:spLocks noGrp="1"/>
          </p:cNvSpPr>
          <p:nvPr>
            <p:ph type="title"/>
          </p:nvPr>
        </p:nvSpPr>
        <p:spPr>
          <a:xfrm>
            <a:off x="532190" y="512109"/>
            <a:ext cx="10515600" cy="816673"/>
          </a:xfrm>
          <a:prstGeom prst="rect">
            <a:avLst/>
          </a:prstGeom>
        </p:spPr>
        <p:txBody>
          <a:bodyPr/>
          <a:lstStyle>
            <a:lvl1pPr>
              <a:defRPr b="1">
                <a:solidFill>
                  <a:schemeClr val="tx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CECEA6DF-7CC8-184E-9C55-C4D5FA14C32C}"/>
              </a:ext>
            </a:extLst>
          </p:cNvPr>
          <p:cNvCxnSpPr>
            <a:cxnSpLocks/>
          </p:cNvCxnSpPr>
          <p:nvPr userDrawn="1"/>
        </p:nvCxnSpPr>
        <p:spPr>
          <a:xfrm>
            <a:off x="655158" y="1167501"/>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468FCDDD-3E48-D4EB-F455-3FE20B994736}"/>
              </a:ext>
            </a:extLst>
          </p:cNvPr>
          <p:cNvSpPr>
            <a:spLocks noGrp="1"/>
          </p:cNvSpPr>
          <p:nvPr>
            <p:ph type="body" sz="quarter" idx="10"/>
          </p:nvPr>
        </p:nvSpPr>
        <p:spPr>
          <a:xfrm>
            <a:off x="974725" y="1962341"/>
            <a:ext cx="5121275" cy="3658171"/>
          </a:xfrm>
          <a:prstGeom prst="rect">
            <a:avLst/>
          </a:prstGeom>
        </p:spPr>
        <p:txBody>
          <a:bodyPr/>
          <a:lstStyle>
            <a:lvl1pPr marL="228600" indent="-228600">
              <a:buFont typeface="Arial" panose="020B0604020202020204" pitchFamily="34" charset="0"/>
              <a:buChar char="•"/>
              <a:defRPr sz="2400">
                <a:solidFill>
                  <a:schemeClr val="bg2">
                    <a:lumMod val="10000"/>
                  </a:schemeClr>
                </a:solidFill>
              </a:defRPr>
            </a:lvl1pPr>
            <a:lvl2pPr marL="685800" indent="-228600">
              <a:buFont typeface="Wingdings" pitchFamily="2" charset="2"/>
              <a:buChar char="§"/>
              <a:defRPr sz="2200">
                <a:solidFill>
                  <a:schemeClr val="bg2">
                    <a:lumMod val="10000"/>
                  </a:schemeClr>
                </a:solidFill>
              </a:defRPr>
            </a:lvl2pPr>
            <a:lvl3pPr marL="1143000" indent="-228600">
              <a:buFont typeface="Courier New" panose="02070309020205020404" pitchFamily="49" charset="0"/>
              <a:buChar char="o"/>
              <a:defRPr>
                <a:solidFill>
                  <a:schemeClr val="bg2">
                    <a:lumMod val="10000"/>
                  </a:schemeClr>
                </a:solidFill>
              </a:defRPr>
            </a:lvl3pPr>
            <a:lvl4pPr marL="1600200" indent="-228600">
              <a:buFont typeface="Wingdings" pitchFamily="2" charset="2"/>
              <a:buChar char="ü"/>
              <a:defRPr>
                <a:solidFill>
                  <a:schemeClr val="bg2">
                    <a:lumMod val="10000"/>
                  </a:schemeClr>
                </a:solidFill>
              </a:defRPr>
            </a:lvl4pPr>
            <a:lvl5pPr marL="2057400" indent="-228600">
              <a:buFont typeface="Wingdings" pitchFamily="2" charset="2"/>
              <a:buChar char="Ø"/>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0D7C74CF-B6FB-8F02-78B0-CBD61AFADE9D}"/>
              </a:ext>
            </a:extLst>
          </p:cNvPr>
          <p:cNvSpPr>
            <a:spLocks noGrp="1"/>
          </p:cNvSpPr>
          <p:nvPr>
            <p:ph type="body" sz="quarter" idx="11"/>
          </p:nvPr>
        </p:nvSpPr>
        <p:spPr>
          <a:xfrm>
            <a:off x="6333109" y="1962340"/>
            <a:ext cx="5121275" cy="3658171"/>
          </a:xfrm>
          <a:prstGeom prst="rect">
            <a:avLst/>
          </a:prstGeom>
        </p:spPr>
        <p:txBody>
          <a:bodyPr/>
          <a:lstStyle>
            <a:lvl1pPr marL="228600" indent="-228600">
              <a:buFont typeface="Arial" panose="020B0604020202020204" pitchFamily="34" charset="0"/>
              <a:buChar char="•"/>
              <a:defRPr sz="2400">
                <a:solidFill>
                  <a:schemeClr val="bg2">
                    <a:lumMod val="10000"/>
                  </a:schemeClr>
                </a:solidFill>
              </a:defRPr>
            </a:lvl1pPr>
            <a:lvl2pPr marL="685800" indent="-228600">
              <a:buFont typeface="Wingdings" pitchFamily="2" charset="2"/>
              <a:buChar char="§"/>
              <a:defRPr sz="2200">
                <a:solidFill>
                  <a:schemeClr val="bg2">
                    <a:lumMod val="10000"/>
                  </a:schemeClr>
                </a:solidFill>
              </a:defRPr>
            </a:lvl2pPr>
            <a:lvl3pPr marL="1143000" indent="-228600">
              <a:buFont typeface="Courier New" panose="02070309020205020404" pitchFamily="49" charset="0"/>
              <a:buChar char="o"/>
              <a:defRPr>
                <a:solidFill>
                  <a:schemeClr val="bg2">
                    <a:lumMod val="10000"/>
                  </a:schemeClr>
                </a:solidFill>
              </a:defRPr>
            </a:lvl3pPr>
            <a:lvl4pPr marL="1600200" indent="-228600">
              <a:buFont typeface="Wingdings" pitchFamily="2" charset="2"/>
              <a:buChar char="ü"/>
              <a:defRPr>
                <a:solidFill>
                  <a:schemeClr val="bg2">
                    <a:lumMod val="10000"/>
                  </a:schemeClr>
                </a:solidFill>
              </a:defRPr>
            </a:lvl4pPr>
            <a:lvl5pPr marL="2057400" indent="-228600">
              <a:buFont typeface="Wingdings" pitchFamily="2" charset="2"/>
              <a:buChar char="Ø"/>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6841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dvanced_16_Process_Timelin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6707C00-1E0F-8940-8603-230D682AE2DF}"/>
              </a:ext>
            </a:extLst>
          </p:cNvPr>
          <p:cNvCxnSpPr>
            <a:cxnSpLocks/>
          </p:cNvCxnSpPr>
          <p:nvPr userDrawn="1"/>
        </p:nvCxnSpPr>
        <p:spPr>
          <a:xfrm>
            <a:off x="1755564" y="5279136"/>
            <a:ext cx="7466220" cy="0"/>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3AAF53D-E2FD-0744-B71B-C48F9CEE1DD5}"/>
              </a:ext>
            </a:extLst>
          </p:cNvPr>
          <p:cNvCxnSpPr>
            <a:cxnSpLocks/>
            <a:stCxn id="10" idx="3"/>
          </p:cNvCxnSpPr>
          <p:nvPr userDrawn="1"/>
        </p:nvCxnSpPr>
        <p:spPr>
          <a:xfrm flipV="1">
            <a:off x="3557043" y="2941501"/>
            <a:ext cx="6689615" cy="12416"/>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0080166-BCF4-9F42-AF1E-62021740CB54}"/>
              </a:ext>
            </a:extLst>
          </p:cNvPr>
          <p:cNvCxnSpPr>
            <a:cxnSpLocks/>
          </p:cNvCxnSpPr>
          <p:nvPr userDrawn="1"/>
        </p:nvCxnSpPr>
        <p:spPr>
          <a:xfrm>
            <a:off x="1748118" y="4074860"/>
            <a:ext cx="0" cy="1204276"/>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D8026D-617F-2D43-AF57-EA9FF8588781}"/>
              </a:ext>
            </a:extLst>
          </p:cNvPr>
          <p:cNvCxnSpPr/>
          <p:nvPr userDrawn="1"/>
        </p:nvCxnSpPr>
        <p:spPr>
          <a:xfrm flipH="1">
            <a:off x="1748118" y="4065896"/>
            <a:ext cx="8498541" cy="0"/>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E938C54-787D-9840-AC9E-7F64E26068F0}"/>
              </a:ext>
            </a:extLst>
          </p:cNvPr>
          <p:cNvSpPr/>
          <p:nvPr userDrawn="1"/>
        </p:nvSpPr>
        <p:spPr>
          <a:xfrm>
            <a:off x="1217448" y="2071658"/>
            <a:ext cx="2339595" cy="1764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a:extLst>
              <a:ext uri="{FF2B5EF4-FFF2-40B4-BE49-F238E27FC236}">
                <a16:creationId xmlns:a16="http://schemas.microsoft.com/office/drawing/2014/main" id="{99EB0A2F-D8F3-BB4C-8BC4-E2990C868E54}"/>
              </a:ext>
            </a:extLst>
          </p:cNvPr>
          <p:cNvSpPr/>
          <p:nvPr userDrawn="1"/>
        </p:nvSpPr>
        <p:spPr>
          <a:xfrm>
            <a:off x="4139509" y="2071658"/>
            <a:ext cx="2339595" cy="1764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40C2B1EF-B8A7-1646-AEB8-8D1E1E787AC9}"/>
              </a:ext>
            </a:extLst>
          </p:cNvPr>
          <p:cNvSpPr/>
          <p:nvPr userDrawn="1"/>
        </p:nvSpPr>
        <p:spPr>
          <a:xfrm>
            <a:off x="7061571" y="2071658"/>
            <a:ext cx="2339595" cy="1764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a:extLst>
              <a:ext uri="{FF2B5EF4-FFF2-40B4-BE49-F238E27FC236}">
                <a16:creationId xmlns:a16="http://schemas.microsoft.com/office/drawing/2014/main" id="{6FFF45F1-7069-364F-9F3A-FFEC6A0717C8}"/>
              </a:ext>
            </a:extLst>
          </p:cNvPr>
          <p:cNvSpPr/>
          <p:nvPr userDrawn="1"/>
        </p:nvSpPr>
        <p:spPr>
          <a:xfrm>
            <a:off x="2387245" y="4304253"/>
            <a:ext cx="2339595" cy="1779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a:extLst>
              <a:ext uri="{FF2B5EF4-FFF2-40B4-BE49-F238E27FC236}">
                <a16:creationId xmlns:a16="http://schemas.microsoft.com/office/drawing/2014/main" id="{CF9A522E-7DE5-8F4F-9D0C-B6A02E1A78E9}"/>
              </a:ext>
            </a:extLst>
          </p:cNvPr>
          <p:cNvSpPr/>
          <p:nvPr userDrawn="1"/>
        </p:nvSpPr>
        <p:spPr>
          <a:xfrm>
            <a:off x="5309306" y="4304253"/>
            <a:ext cx="2339595" cy="1779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a:extLst>
              <a:ext uri="{FF2B5EF4-FFF2-40B4-BE49-F238E27FC236}">
                <a16:creationId xmlns:a16="http://schemas.microsoft.com/office/drawing/2014/main" id="{DED33D75-CCAB-4846-9A9F-8C02F0F544F2}"/>
              </a:ext>
            </a:extLst>
          </p:cNvPr>
          <p:cNvSpPr/>
          <p:nvPr userDrawn="1"/>
        </p:nvSpPr>
        <p:spPr>
          <a:xfrm>
            <a:off x="8231368" y="4304253"/>
            <a:ext cx="2339595" cy="1779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 name="Straight Connector 15">
            <a:extLst>
              <a:ext uri="{FF2B5EF4-FFF2-40B4-BE49-F238E27FC236}">
                <a16:creationId xmlns:a16="http://schemas.microsoft.com/office/drawing/2014/main" id="{E7430651-39DF-7B4F-853D-0F31F713BE4E}"/>
              </a:ext>
            </a:extLst>
          </p:cNvPr>
          <p:cNvCxnSpPr>
            <a:cxnSpLocks/>
          </p:cNvCxnSpPr>
          <p:nvPr userDrawn="1"/>
        </p:nvCxnSpPr>
        <p:spPr>
          <a:xfrm>
            <a:off x="10246658" y="2953917"/>
            <a:ext cx="1" cy="1120943"/>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44041A7-B83A-7547-9AB1-446E83BDD92F}"/>
              </a:ext>
            </a:extLst>
          </p:cNvPr>
          <p:cNvSpPr/>
          <p:nvPr userDrawn="1"/>
        </p:nvSpPr>
        <p:spPr>
          <a:xfrm>
            <a:off x="1527138" y="2072554"/>
            <a:ext cx="441960" cy="4616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a:extLst>
              <a:ext uri="{FF2B5EF4-FFF2-40B4-BE49-F238E27FC236}">
                <a16:creationId xmlns:a16="http://schemas.microsoft.com/office/drawing/2014/main" id="{9CB7D93D-96FD-264A-9823-C2B4F50E5B07}"/>
              </a:ext>
            </a:extLst>
          </p:cNvPr>
          <p:cNvSpPr txBox="1"/>
          <p:nvPr userDrawn="1"/>
        </p:nvSpPr>
        <p:spPr>
          <a:xfrm>
            <a:off x="1549999" y="2086159"/>
            <a:ext cx="441959" cy="400110"/>
          </a:xfrm>
          <a:prstGeom prst="rect">
            <a:avLst/>
          </a:prstGeom>
          <a:noFill/>
        </p:spPr>
        <p:txBody>
          <a:bodyPr wrap="square" rtlCol="0">
            <a:spAutoFit/>
          </a:bodyPr>
          <a:lstStyle/>
          <a:p>
            <a:r>
              <a:rPr lang="id-ID" sz="2000" b="1" dirty="0">
                <a:solidFill>
                  <a:schemeClr val="bg1"/>
                </a:solidFill>
              </a:rPr>
              <a:t>01</a:t>
            </a:r>
          </a:p>
        </p:txBody>
      </p:sp>
      <p:sp>
        <p:nvSpPr>
          <p:cNvPr id="21" name="Rectangle 20">
            <a:extLst>
              <a:ext uri="{FF2B5EF4-FFF2-40B4-BE49-F238E27FC236}">
                <a16:creationId xmlns:a16="http://schemas.microsoft.com/office/drawing/2014/main" id="{9AA70404-6FF6-4D4E-B962-9EDB95EA2B6C}"/>
              </a:ext>
            </a:extLst>
          </p:cNvPr>
          <p:cNvSpPr/>
          <p:nvPr userDrawn="1"/>
        </p:nvSpPr>
        <p:spPr>
          <a:xfrm>
            <a:off x="4443645" y="2072554"/>
            <a:ext cx="441960" cy="4616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a:extLst>
              <a:ext uri="{FF2B5EF4-FFF2-40B4-BE49-F238E27FC236}">
                <a16:creationId xmlns:a16="http://schemas.microsoft.com/office/drawing/2014/main" id="{7AAEBB5A-03DA-7B4B-8DB2-C9334FE7F861}"/>
              </a:ext>
            </a:extLst>
          </p:cNvPr>
          <p:cNvSpPr txBox="1"/>
          <p:nvPr userDrawn="1"/>
        </p:nvSpPr>
        <p:spPr>
          <a:xfrm>
            <a:off x="4437210" y="2078539"/>
            <a:ext cx="547454" cy="400110"/>
          </a:xfrm>
          <a:prstGeom prst="rect">
            <a:avLst/>
          </a:prstGeom>
          <a:noFill/>
        </p:spPr>
        <p:txBody>
          <a:bodyPr wrap="square" rtlCol="0">
            <a:spAutoFit/>
          </a:bodyPr>
          <a:lstStyle/>
          <a:p>
            <a:r>
              <a:rPr lang="id-ID" sz="2000" b="1" dirty="0">
                <a:solidFill>
                  <a:schemeClr val="bg1"/>
                </a:solidFill>
              </a:rPr>
              <a:t>02</a:t>
            </a:r>
          </a:p>
        </p:txBody>
      </p:sp>
      <p:sp>
        <p:nvSpPr>
          <p:cNvPr id="25" name="Rectangle 24">
            <a:extLst>
              <a:ext uri="{FF2B5EF4-FFF2-40B4-BE49-F238E27FC236}">
                <a16:creationId xmlns:a16="http://schemas.microsoft.com/office/drawing/2014/main" id="{121CB10C-48DD-0145-8B21-E10DF1DFD762}"/>
              </a:ext>
            </a:extLst>
          </p:cNvPr>
          <p:cNvSpPr/>
          <p:nvPr userDrawn="1"/>
        </p:nvSpPr>
        <p:spPr>
          <a:xfrm>
            <a:off x="7365899" y="2085749"/>
            <a:ext cx="441960" cy="4616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TextBox 25">
            <a:extLst>
              <a:ext uri="{FF2B5EF4-FFF2-40B4-BE49-F238E27FC236}">
                <a16:creationId xmlns:a16="http://schemas.microsoft.com/office/drawing/2014/main" id="{B0305153-174E-B041-B13B-0D184A4BC96C}"/>
              </a:ext>
            </a:extLst>
          </p:cNvPr>
          <p:cNvSpPr txBox="1"/>
          <p:nvPr userDrawn="1"/>
        </p:nvSpPr>
        <p:spPr>
          <a:xfrm>
            <a:off x="7266840" y="2099354"/>
            <a:ext cx="641942" cy="400110"/>
          </a:xfrm>
          <a:prstGeom prst="rect">
            <a:avLst/>
          </a:prstGeom>
          <a:noFill/>
        </p:spPr>
        <p:txBody>
          <a:bodyPr wrap="square" rtlCol="0">
            <a:spAutoFit/>
          </a:bodyPr>
          <a:lstStyle/>
          <a:p>
            <a:pPr algn="ctr"/>
            <a:r>
              <a:rPr lang="id-ID" sz="2000" b="1" dirty="0">
                <a:solidFill>
                  <a:schemeClr val="bg1"/>
                </a:solidFill>
              </a:rPr>
              <a:t>03</a:t>
            </a:r>
          </a:p>
        </p:txBody>
      </p:sp>
      <p:sp>
        <p:nvSpPr>
          <p:cNvPr id="29" name="Rectangle 28">
            <a:extLst>
              <a:ext uri="{FF2B5EF4-FFF2-40B4-BE49-F238E27FC236}">
                <a16:creationId xmlns:a16="http://schemas.microsoft.com/office/drawing/2014/main" id="{EFE22FB8-8F4A-0A4F-8451-B6D5B73883ED}"/>
              </a:ext>
            </a:extLst>
          </p:cNvPr>
          <p:cNvSpPr/>
          <p:nvPr userDrawn="1"/>
        </p:nvSpPr>
        <p:spPr>
          <a:xfrm>
            <a:off x="2652582" y="4293783"/>
            <a:ext cx="441960" cy="4616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Box 29">
            <a:extLst>
              <a:ext uri="{FF2B5EF4-FFF2-40B4-BE49-F238E27FC236}">
                <a16:creationId xmlns:a16="http://schemas.microsoft.com/office/drawing/2014/main" id="{5B6C841F-2E0C-0445-852D-B70D7AF3D417}"/>
              </a:ext>
            </a:extLst>
          </p:cNvPr>
          <p:cNvSpPr txBox="1"/>
          <p:nvPr userDrawn="1"/>
        </p:nvSpPr>
        <p:spPr>
          <a:xfrm>
            <a:off x="2577241" y="4293783"/>
            <a:ext cx="592641" cy="400110"/>
          </a:xfrm>
          <a:prstGeom prst="rect">
            <a:avLst/>
          </a:prstGeom>
          <a:noFill/>
        </p:spPr>
        <p:txBody>
          <a:bodyPr wrap="square" rtlCol="0">
            <a:spAutoFit/>
          </a:bodyPr>
          <a:lstStyle/>
          <a:p>
            <a:pPr algn="ctr"/>
            <a:r>
              <a:rPr lang="id-ID" sz="2000" b="1" dirty="0">
                <a:solidFill>
                  <a:schemeClr val="bg1"/>
                </a:solidFill>
              </a:rPr>
              <a:t>04</a:t>
            </a:r>
          </a:p>
        </p:txBody>
      </p:sp>
      <p:sp>
        <p:nvSpPr>
          <p:cNvPr id="33" name="Rectangle 32">
            <a:extLst>
              <a:ext uri="{FF2B5EF4-FFF2-40B4-BE49-F238E27FC236}">
                <a16:creationId xmlns:a16="http://schemas.microsoft.com/office/drawing/2014/main" id="{E206A619-80CE-1446-AB97-C72196129A86}"/>
              </a:ext>
            </a:extLst>
          </p:cNvPr>
          <p:cNvSpPr/>
          <p:nvPr userDrawn="1"/>
        </p:nvSpPr>
        <p:spPr>
          <a:xfrm>
            <a:off x="5569089" y="4293783"/>
            <a:ext cx="441960" cy="4616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a:extLst>
              <a:ext uri="{FF2B5EF4-FFF2-40B4-BE49-F238E27FC236}">
                <a16:creationId xmlns:a16="http://schemas.microsoft.com/office/drawing/2014/main" id="{DE328B00-40CE-6B4E-9C76-BC0C02E96D57}"/>
              </a:ext>
            </a:extLst>
          </p:cNvPr>
          <p:cNvSpPr txBox="1"/>
          <p:nvPr userDrawn="1"/>
        </p:nvSpPr>
        <p:spPr>
          <a:xfrm>
            <a:off x="5569090" y="4305627"/>
            <a:ext cx="441959" cy="400110"/>
          </a:xfrm>
          <a:prstGeom prst="rect">
            <a:avLst/>
          </a:prstGeom>
          <a:noFill/>
        </p:spPr>
        <p:txBody>
          <a:bodyPr wrap="square" rtlCol="0">
            <a:spAutoFit/>
          </a:bodyPr>
          <a:lstStyle/>
          <a:p>
            <a:pPr algn="ctr"/>
            <a:r>
              <a:rPr lang="id-ID" sz="2000" b="1" dirty="0">
                <a:solidFill>
                  <a:schemeClr val="bg1"/>
                </a:solidFill>
              </a:rPr>
              <a:t>05</a:t>
            </a:r>
          </a:p>
        </p:txBody>
      </p:sp>
      <p:sp>
        <p:nvSpPr>
          <p:cNvPr id="37" name="Rectangle 36">
            <a:extLst>
              <a:ext uri="{FF2B5EF4-FFF2-40B4-BE49-F238E27FC236}">
                <a16:creationId xmlns:a16="http://schemas.microsoft.com/office/drawing/2014/main" id="{9D70FB94-06BC-4B4A-9E1D-F21C33329E89}"/>
              </a:ext>
            </a:extLst>
          </p:cNvPr>
          <p:cNvSpPr/>
          <p:nvPr userDrawn="1"/>
        </p:nvSpPr>
        <p:spPr>
          <a:xfrm>
            <a:off x="8491343" y="4306978"/>
            <a:ext cx="441960" cy="4616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TextBox 37">
            <a:extLst>
              <a:ext uri="{FF2B5EF4-FFF2-40B4-BE49-F238E27FC236}">
                <a16:creationId xmlns:a16="http://schemas.microsoft.com/office/drawing/2014/main" id="{56B5B8DD-0B1A-9945-9E44-81EA330E0E4B}"/>
              </a:ext>
            </a:extLst>
          </p:cNvPr>
          <p:cNvSpPr txBox="1"/>
          <p:nvPr userDrawn="1"/>
        </p:nvSpPr>
        <p:spPr>
          <a:xfrm>
            <a:off x="8491344" y="4318822"/>
            <a:ext cx="441959" cy="400110"/>
          </a:xfrm>
          <a:prstGeom prst="rect">
            <a:avLst/>
          </a:prstGeom>
          <a:noFill/>
        </p:spPr>
        <p:txBody>
          <a:bodyPr wrap="square" rtlCol="0">
            <a:spAutoFit/>
          </a:bodyPr>
          <a:lstStyle/>
          <a:p>
            <a:pPr algn="ctr"/>
            <a:r>
              <a:rPr lang="id-ID" sz="2000" b="1" dirty="0">
                <a:solidFill>
                  <a:schemeClr val="bg1"/>
                </a:solidFill>
              </a:rPr>
              <a:t>06</a:t>
            </a:r>
          </a:p>
        </p:txBody>
      </p:sp>
      <p:cxnSp>
        <p:nvCxnSpPr>
          <p:cNvPr id="41" name="Straight Connector 40">
            <a:extLst>
              <a:ext uri="{FF2B5EF4-FFF2-40B4-BE49-F238E27FC236}">
                <a16:creationId xmlns:a16="http://schemas.microsoft.com/office/drawing/2014/main" id="{03D3C96E-0AEE-FE48-A354-A4D4EBF9DB89}"/>
              </a:ext>
            </a:extLst>
          </p:cNvPr>
          <p:cNvCxnSpPr>
            <a:cxnSpLocks/>
          </p:cNvCxnSpPr>
          <p:nvPr userDrawn="1"/>
        </p:nvCxnSpPr>
        <p:spPr>
          <a:xfrm>
            <a:off x="5648222" y="1384917"/>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4251C7CF-82AA-B441-8716-BE192AA14E08}"/>
              </a:ext>
            </a:extLst>
          </p:cNvPr>
          <p:cNvSpPr>
            <a:spLocks noGrp="1"/>
          </p:cNvSpPr>
          <p:nvPr>
            <p:ph type="title" hasCustomPrompt="1"/>
          </p:nvPr>
        </p:nvSpPr>
        <p:spPr>
          <a:xfrm>
            <a:off x="3925005" y="649006"/>
            <a:ext cx="4220909" cy="592761"/>
          </a:xfrm>
          <a:prstGeom prst="rect">
            <a:avLst/>
          </a:prstGeom>
        </p:spPr>
        <p:txBody>
          <a:bodyPr/>
          <a:lstStyle>
            <a:lvl1pPr algn="ctr">
              <a:defRPr b="1">
                <a:solidFill>
                  <a:schemeClr val="tx1"/>
                </a:solidFill>
              </a:defRPr>
            </a:lvl1pPr>
          </a:lstStyle>
          <a:p>
            <a:r>
              <a:rPr lang="en-US" dirty="0"/>
              <a:t>Title</a:t>
            </a:r>
          </a:p>
        </p:txBody>
      </p:sp>
      <p:sp>
        <p:nvSpPr>
          <p:cNvPr id="43" name="Text Placeholder 22">
            <a:extLst>
              <a:ext uri="{FF2B5EF4-FFF2-40B4-BE49-F238E27FC236}">
                <a16:creationId xmlns:a16="http://schemas.microsoft.com/office/drawing/2014/main" id="{26AEF082-AA58-C44A-B9D0-2F8C2566CDE3}"/>
              </a:ext>
            </a:extLst>
          </p:cNvPr>
          <p:cNvSpPr>
            <a:spLocks noGrp="1"/>
          </p:cNvSpPr>
          <p:nvPr>
            <p:ph type="body" sz="quarter" idx="11"/>
          </p:nvPr>
        </p:nvSpPr>
        <p:spPr>
          <a:xfrm>
            <a:off x="2275096" y="1478807"/>
            <a:ext cx="7482858" cy="429798"/>
          </a:xfrm>
          <a:prstGeom prst="rect">
            <a:avLst/>
          </a:prstGeom>
        </p:spPr>
        <p:txBody>
          <a:bodyPr/>
          <a:lstStyle>
            <a:lvl1pPr marL="0" indent="0" algn="ctr">
              <a:buNone/>
              <a:defRPr sz="2400">
                <a:solidFill>
                  <a:schemeClr val="bg2">
                    <a:lumMod val="10000"/>
                  </a:schemeClr>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Click to edit Master text styles</a:t>
            </a:r>
          </a:p>
        </p:txBody>
      </p:sp>
      <p:sp>
        <p:nvSpPr>
          <p:cNvPr id="44" name="Text Placeholder 24">
            <a:extLst>
              <a:ext uri="{FF2B5EF4-FFF2-40B4-BE49-F238E27FC236}">
                <a16:creationId xmlns:a16="http://schemas.microsoft.com/office/drawing/2014/main" id="{C8549E3F-D4EF-6742-AEFF-F705DFA0AE25}"/>
              </a:ext>
            </a:extLst>
          </p:cNvPr>
          <p:cNvSpPr>
            <a:spLocks noGrp="1"/>
          </p:cNvSpPr>
          <p:nvPr>
            <p:ph type="body" sz="quarter" idx="12" hasCustomPrompt="1"/>
          </p:nvPr>
        </p:nvSpPr>
        <p:spPr>
          <a:xfrm>
            <a:off x="4354494" y="2525527"/>
            <a:ext cx="1849437" cy="346830"/>
          </a:xfrm>
          <a:prstGeom prst="rect">
            <a:avLst/>
          </a:prstGeom>
        </p:spPr>
        <p:txBody>
          <a:bodyPr/>
          <a:lstStyle>
            <a:lvl1pPr marL="0" indent="0">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Title</a:t>
            </a:r>
          </a:p>
        </p:txBody>
      </p:sp>
      <p:sp>
        <p:nvSpPr>
          <p:cNvPr id="45" name="Text Placeholder 24">
            <a:extLst>
              <a:ext uri="{FF2B5EF4-FFF2-40B4-BE49-F238E27FC236}">
                <a16:creationId xmlns:a16="http://schemas.microsoft.com/office/drawing/2014/main" id="{512C06DB-DE3A-E540-A26A-1D7850AD05B7}"/>
              </a:ext>
            </a:extLst>
          </p:cNvPr>
          <p:cNvSpPr>
            <a:spLocks noGrp="1"/>
          </p:cNvSpPr>
          <p:nvPr>
            <p:ph type="body" sz="quarter" idx="13"/>
          </p:nvPr>
        </p:nvSpPr>
        <p:spPr>
          <a:xfrm>
            <a:off x="4354494" y="2911266"/>
            <a:ext cx="1977385" cy="492927"/>
          </a:xfrm>
          <a:prstGeom prst="rect">
            <a:avLst/>
          </a:prstGeom>
        </p:spPr>
        <p:txBody>
          <a:bodyPr/>
          <a:lstStyle>
            <a:lvl1pPr marL="0" indent="0">
              <a:buNone/>
              <a:defRPr sz="2000" b="0">
                <a:solidFill>
                  <a:schemeClr val="bg2">
                    <a:lumMod val="1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6" name="Text Placeholder 24">
            <a:extLst>
              <a:ext uri="{FF2B5EF4-FFF2-40B4-BE49-F238E27FC236}">
                <a16:creationId xmlns:a16="http://schemas.microsoft.com/office/drawing/2014/main" id="{5D387A62-E3E0-A241-A9DA-81214929ACAA}"/>
              </a:ext>
            </a:extLst>
          </p:cNvPr>
          <p:cNvSpPr>
            <a:spLocks noGrp="1"/>
          </p:cNvSpPr>
          <p:nvPr>
            <p:ph type="body" sz="quarter" idx="14" hasCustomPrompt="1"/>
          </p:nvPr>
        </p:nvSpPr>
        <p:spPr>
          <a:xfrm>
            <a:off x="1518650" y="2532829"/>
            <a:ext cx="1849437" cy="346830"/>
          </a:xfrm>
          <a:prstGeom prst="rect">
            <a:avLst/>
          </a:prstGeom>
        </p:spPr>
        <p:txBody>
          <a:bodyPr/>
          <a:lstStyle>
            <a:lvl1pPr marL="0" indent="0">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Title</a:t>
            </a:r>
          </a:p>
        </p:txBody>
      </p:sp>
      <p:sp>
        <p:nvSpPr>
          <p:cNvPr id="47" name="Text Placeholder 24">
            <a:extLst>
              <a:ext uri="{FF2B5EF4-FFF2-40B4-BE49-F238E27FC236}">
                <a16:creationId xmlns:a16="http://schemas.microsoft.com/office/drawing/2014/main" id="{45BBFED5-A1A2-0841-BCDF-BA123C1B60D8}"/>
              </a:ext>
            </a:extLst>
          </p:cNvPr>
          <p:cNvSpPr>
            <a:spLocks noGrp="1"/>
          </p:cNvSpPr>
          <p:nvPr>
            <p:ph type="body" sz="quarter" idx="15"/>
          </p:nvPr>
        </p:nvSpPr>
        <p:spPr>
          <a:xfrm>
            <a:off x="1518650" y="2918568"/>
            <a:ext cx="1977385" cy="492927"/>
          </a:xfrm>
          <a:prstGeom prst="rect">
            <a:avLst/>
          </a:prstGeom>
        </p:spPr>
        <p:txBody>
          <a:bodyPr/>
          <a:lstStyle>
            <a:lvl1pPr marL="0" indent="0">
              <a:buNone/>
              <a:defRPr sz="2000" b="0">
                <a:solidFill>
                  <a:schemeClr val="bg2">
                    <a:lumMod val="1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48" name="Text Placeholder 24">
            <a:extLst>
              <a:ext uri="{FF2B5EF4-FFF2-40B4-BE49-F238E27FC236}">
                <a16:creationId xmlns:a16="http://schemas.microsoft.com/office/drawing/2014/main" id="{EE0793EE-62E4-8C48-9ED5-BF9C82B1E7EB}"/>
              </a:ext>
            </a:extLst>
          </p:cNvPr>
          <p:cNvSpPr>
            <a:spLocks noGrp="1"/>
          </p:cNvSpPr>
          <p:nvPr>
            <p:ph type="body" sz="quarter" idx="16" hasCustomPrompt="1"/>
          </p:nvPr>
        </p:nvSpPr>
        <p:spPr>
          <a:xfrm>
            <a:off x="7360155" y="2523179"/>
            <a:ext cx="1849437" cy="346830"/>
          </a:xfrm>
          <a:prstGeom prst="rect">
            <a:avLst/>
          </a:prstGeom>
        </p:spPr>
        <p:txBody>
          <a:bodyPr/>
          <a:lstStyle>
            <a:lvl1pPr marL="0" indent="0">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Title</a:t>
            </a:r>
          </a:p>
        </p:txBody>
      </p:sp>
      <p:sp>
        <p:nvSpPr>
          <p:cNvPr id="49" name="Text Placeholder 24">
            <a:extLst>
              <a:ext uri="{FF2B5EF4-FFF2-40B4-BE49-F238E27FC236}">
                <a16:creationId xmlns:a16="http://schemas.microsoft.com/office/drawing/2014/main" id="{37CC1EC1-6FE3-AE4A-87B6-FC91DE04A589}"/>
              </a:ext>
            </a:extLst>
          </p:cNvPr>
          <p:cNvSpPr>
            <a:spLocks noGrp="1"/>
          </p:cNvSpPr>
          <p:nvPr>
            <p:ph type="body" sz="quarter" idx="17"/>
          </p:nvPr>
        </p:nvSpPr>
        <p:spPr>
          <a:xfrm>
            <a:off x="7360155" y="2908918"/>
            <a:ext cx="1977385" cy="492927"/>
          </a:xfrm>
          <a:prstGeom prst="rect">
            <a:avLst/>
          </a:prstGeom>
        </p:spPr>
        <p:txBody>
          <a:bodyPr/>
          <a:lstStyle>
            <a:lvl1pPr marL="0" indent="0">
              <a:buNone/>
              <a:defRPr sz="2000" b="0">
                <a:solidFill>
                  <a:schemeClr val="bg2">
                    <a:lumMod val="1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0" name="Text Placeholder 24">
            <a:extLst>
              <a:ext uri="{FF2B5EF4-FFF2-40B4-BE49-F238E27FC236}">
                <a16:creationId xmlns:a16="http://schemas.microsoft.com/office/drawing/2014/main" id="{8B9BB8EA-15ED-DE44-AF76-B32F91DACB03}"/>
              </a:ext>
            </a:extLst>
          </p:cNvPr>
          <p:cNvSpPr>
            <a:spLocks noGrp="1"/>
          </p:cNvSpPr>
          <p:nvPr>
            <p:ph type="body" sz="quarter" idx="18" hasCustomPrompt="1"/>
          </p:nvPr>
        </p:nvSpPr>
        <p:spPr>
          <a:xfrm>
            <a:off x="2652011" y="4780256"/>
            <a:ext cx="1849437" cy="346830"/>
          </a:xfrm>
          <a:prstGeom prst="rect">
            <a:avLst/>
          </a:prstGeom>
        </p:spPr>
        <p:txBody>
          <a:bodyPr/>
          <a:lstStyle>
            <a:lvl1pPr marL="0" indent="0">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Title</a:t>
            </a:r>
          </a:p>
        </p:txBody>
      </p:sp>
      <p:sp>
        <p:nvSpPr>
          <p:cNvPr id="51" name="Text Placeholder 24">
            <a:extLst>
              <a:ext uri="{FF2B5EF4-FFF2-40B4-BE49-F238E27FC236}">
                <a16:creationId xmlns:a16="http://schemas.microsoft.com/office/drawing/2014/main" id="{8A2A3130-B7B0-AC4E-BEC3-4B5F3F401A27}"/>
              </a:ext>
            </a:extLst>
          </p:cNvPr>
          <p:cNvSpPr>
            <a:spLocks noGrp="1"/>
          </p:cNvSpPr>
          <p:nvPr>
            <p:ph type="body" sz="quarter" idx="19"/>
          </p:nvPr>
        </p:nvSpPr>
        <p:spPr>
          <a:xfrm>
            <a:off x="2652011" y="5186315"/>
            <a:ext cx="1977385" cy="492927"/>
          </a:xfrm>
          <a:prstGeom prst="rect">
            <a:avLst/>
          </a:prstGeom>
        </p:spPr>
        <p:txBody>
          <a:bodyPr/>
          <a:lstStyle>
            <a:lvl1pPr marL="0" indent="0">
              <a:buNone/>
              <a:defRPr sz="2000" b="0">
                <a:solidFill>
                  <a:schemeClr val="bg2">
                    <a:lumMod val="1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2" name="Text Placeholder 24">
            <a:extLst>
              <a:ext uri="{FF2B5EF4-FFF2-40B4-BE49-F238E27FC236}">
                <a16:creationId xmlns:a16="http://schemas.microsoft.com/office/drawing/2014/main" id="{9347D885-24A4-6047-88BE-018858BF4BD6}"/>
              </a:ext>
            </a:extLst>
          </p:cNvPr>
          <p:cNvSpPr>
            <a:spLocks noGrp="1"/>
          </p:cNvSpPr>
          <p:nvPr>
            <p:ph type="body" sz="quarter" idx="20" hasCustomPrompt="1"/>
          </p:nvPr>
        </p:nvSpPr>
        <p:spPr>
          <a:xfrm>
            <a:off x="5569106" y="4780256"/>
            <a:ext cx="1849437" cy="346830"/>
          </a:xfrm>
          <a:prstGeom prst="rect">
            <a:avLst/>
          </a:prstGeom>
        </p:spPr>
        <p:txBody>
          <a:bodyPr/>
          <a:lstStyle>
            <a:lvl1pPr marL="0" indent="0">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Title</a:t>
            </a:r>
          </a:p>
        </p:txBody>
      </p:sp>
      <p:sp>
        <p:nvSpPr>
          <p:cNvPr id="53" name="Text Placeholder 24">
            <a:extLst>
              <a:ext uri="{FF2B5EF4-FFF2-40B4-BE49-F238E27FC236}">
                <a16:creationId xmlns:a16="http://schemas.microsoft.com/office/drawing/2014/main" id="{A2A8E057-0928-374C-A50B-DA84B9260D27}"/>
              </a:ext>
            </a:extLst>
          </p:cNvPr>
          <p:cNvSpPr>
            <a:spLocks noGrp="1"/>
          </p:cNvSpPr>
          <p:nvPr>
            <p:ph type="body" sz="quarter" idx="21"/>
          </p:nvPr>
        </p:nvSpPr>
        <p:spPr>
          <a:xfrm>
            <a:off x="5569106" y="5186315"/>
            <a:ext cx="1977385" cy="492927"/>
          </a:xfrm>
          <a:prstGeom prst="rect">
            <a:avLst/>
          </a:prstGeom>
        </p:spPr>
        <p:txBody>
          <a:bodyPr/>
          <a:lstStyle>
            <a:lvl1pPr marL="0" indent="0">
              <a:buNone/>
              <a:defRPr sz="2000" b="0">
                <a:solidFill>
                  <a:schemeClr val="bg2">
                    <a:lumMod val="1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54" name="Text Placeholder 24">
            <a:extLst>
              <a:ext uri="{FF2B5EF4-FFF2-40B4-BE49-F238E27FC236}">
                <a16:creationId xmlns:a16="http://schemas.microsoft.com/office/drawing/2014/main" id="{5962DB0E-5997-E646-8A2E-28602FB2951C}"/>
              </a:ext>
            </a:extLst>
          </p:cNvPr>
          <p:cNvSpPr>
            <a:spLocks noGrp="1"/>
          </p:cNvSpPr>
          <p:nvPr>
            <p:ph type="body" sz="quarter" idx="22" hasCustomPrompt="1"/>
          </p:nvPr>
        </p:nvSpPr>
        <p:spPr>
          <a:xfrm>
            <a:off x="8492755" y="4791406"/>
            <a:ext cx="1849437" cy="346830"/>
          </a:xfrm>
          <a:prstGeom prst="rect">
            <a:avLst/>
          </a:prstGeom>
        </p:spPr>
        <p:txBody>
          <a:bodyPr/>
          <a:lstStyle>
            <a:lvl1pPr marL="0" indent="0">
              <a:buNone/>
              <a:defRPr sz="24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Title</a:t>
            </a:r>
          </a:p>
        </p:txBody>
      </p:sp>
      <p:sp>
        <p:nvSpPr>
          <p:cNvPr id="55" name="Text Placeholder 24">
            <a:extLst>
              <a:ext uri="{FF2B5EF4-FFF2-40B4-BE49-F238E27FC236}">
                <a16:creationId xmlns:a16="http://schemas.microsoft.com/office/drawing/2014/main" id="{599F3076-BB52-2240-9792-71F0AF16005D}"/>
              </a:ext>
            </a:extLst>
          </p:cNvPr>
          <p:cNvSpPr>
            <a:spLocks noGrp="1"/>
          </p:cNvSpPr>
          <p:nvPr>
            <p:ph type="body" sz="quarter" idx="23"/>
          </p:nvPr>
        </p:nvSpPr>
        <p:spPr>
          <a:xfrm>
            <a:off x="8492755" y="5166985"/>
            <a:ext cx="1977385" cy="492927"/>
          </a:xfrm>
          <a:prstGeom prst="rect">
            <a:avLst/>
          </a:prstGeom>
        </p:spPr>
        <p:txBody>
          <a:bodyPr/>
          <a:lstStyle>
            <a:lvl1pPr marL="0" indent="0">
              <a:buNone/>
              <a:defRPr sz="2000" b="0">
                <a:solidFill>
                  <a:schemeClr val="bg2">
                    <a:lumMod val="10000"/>
                  </a:schemeClr>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256618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dvanced_17_Time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925D-D291-AD4C-A826-F41A0E92139A}"/>
              </a:ext>
            </a:extLst>
          </p:cNvPr>
          <p:cNvSpPr>
            <a:spLocks noGrp="1"/>
          </p:cNvSpPr>
          <p:nvPr>
            <p:ph type="title"/>
          </p:nvPr>
        </p:nvSpPr>
        <p:spPr>
          <a:xfrm>
            <a:off x="838200" y="365126"/>
            <a:ext cx="10515600" cy="789912"/>
          </a:xfrm>
          <a:prstGeom prst="rect">
            <a:avLst/>
          </a:prstGeom>
        </p:spPr>
        <p:txBody>
          <a:bodyPr/>
          <a:lstStyle>
            <a:lvl1pPr>
              <a:defRPr b="1"/>
            </a:lvl1pPr>
          </a:lstStyle>
          <a:p>
            <a:r>
              <a:rPr lang="en-US"/>
              <a:t>Click to edit Master title style</a:t>
            </a:r>
          </a:p>
        </p:txBody>
      </p:sp>
      <p:cxnSp>
        <p:nvCxnSpPr>
          <p:cNvPr id="29" name="Straight Connector 28">
            <a:extLst>
              <a:ext uri="{FF2B5EF4-FFF2-40B4-BE49-F238E27FC236}">
                <a16:creationId xmlns:a16="http://schemas.microsoft.com/office/drawing/2014/main" id="{03946129-EA10-F046-9CD4-3BE6474E9097}"/>
              </a:ext>
            </a:extLst>
          </p:cNvPr>
          <p:cNvCxnSpPr>
            <a:cxnSpLocks/>
          </p:cNvCxnSpPr>
          <p:nvPr userDrawn="1"/>
        </p:nvCxnSpPr>
        <p:spPr>
          <a:xfrm>
            <a:off x="990901" y="1003504"/>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Text Placeholder 46">
            <a:extLst>
              <a:ext uri="{FF2B5EF4-FFF2-40B4-BE49-F238E27FC236}">
                <a16:creationId xmlns:a16="http://schemas.microsoft.com/office/drawing/2014/main" id="{5CE6C8B6-399A-C543-9CDB-7C74D6272D98}"/>
              </a:ext>
            </a:extLst>
          </p:cNvPr>
          <p:cNvSpPr>
            <a:spLocks noGrp="1"/>
          </p:cNvSpPr>
          <p:nvPr>
            <p:ph type="body" sz="quarter" idx="29"/>
          </p:nvPr>
        </p:nvSpPr>
        <p:spPr>
          <a:xfrm>
            <a:off x="827996" y="1172123"/>
            <a:ext cx="10482262" cy="1554162"/>
          </a:xfrm>
          <a:prstGeom prst="rect">
            <a:avLst/>
          </a:prstGeom>
        </p:spPr>
        <p:txBody>
          <a:bodyPr/>
          <a:lstStyle>
            <a:lvl1pPr marL="0" indent="0">
              <a:buNone/>
              <a:defRPr>
                <a:solidFill>
                  <a:schemeClr val="bg2">
                    <a:lumMod val="1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28" name="Connector: Elbow 15">
            <a:extLst>
              <a:ext uri="{FF2B5EF4-FFF2-40B4-BE49-F238E27FC236}">
                <a16:creationId xmlns:a16="http://schemas.microsoft.com/office/drawing/2014/main" id="{C82443DC-8768-F74B-E503-BF019A7209FE}"/>
              </a:ext>
            </a:extLst>
          </p:cNvPr>
          <p:cNvCxnSpPr>
            <a:cxnSpLocks/>
            <a:stCxn id="40" idx="3"/>
            <a:endCxn id="41" idx="1"/>
          </p:cNvCxnSpPr>
          <p:nvPr userDrawn="1"/>
        </p:nvCxnSpPr>
        <p:spPr>
          <a:xfrm>
            <a:off x="2199503" y="3048501"/>
            <a:ext cx="1423382" cy="982614"/>
          </a:xfrm>
          <a:prstGeom prst="bentConnector3">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nector: Elbow 23">
            <a:extLst>
              <a:ext uri="{FF2B5EF4-FFF2-40B4-BE49-F238E27FC236}">
                <a16:creationId xmlns:a16="http://schemas.microsoft.com/office/drawing/2014/main" id="{3CED39E5-7ED9-9415-C324-D02880301536}"/>
              </a:ext>
            </a:extLst>
          </p:cNvPr>
          <p:cNvCxnSpPr>
            <a:cxnSpLocks/>
            <a:stCxn id="41" idx="3"/>
            <a:endCxn id="42" idx="1"/>
          </p:cNvCxnSpPr>
          <p:nvPr userDrawn="1"/>
        </p:nvCxnSpPr>
        <p:spPr>
          <a:xfrm flipV="1">
            <a:off x="5449252" y="3048501"/>
            <a:ext cx="1560150" cy="982614"/>
          </a:xfrm>
          <a:prstGeom prst="bentConnector3">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nector: Elbow 28">
            <a:extLst>
              <a:ext uri="{FF2B5EF4-FFF2-40B4-BE49-F238E27FC236}">
                <a16:creationId xmlns:a16="http://schemas.microsoft.com/office/drawing/2014/main" id="{81E6FE1E-210C-25F6-5834-13ABFC31BDE3}"/>
              </a:ext>
            </a:extLst>
          </p:cNvPr>
          <p:cNvCxnSpPr>
            <a:cxnSpLocks/>
            <a:stCxn id="42" idx="3"/>
            <a:endCxn id="43" idx="1"/>
          </p:cNvCxnSpPr>
          <p:nvPr userDrawn="1"/>
        </p:nvCxnSpPr>
        <p:spPr>
          <a:xfrm>
            <a:off x="8835769" y="3048501"/>
            <a:ext cx="1295207" cy="982614"/>
          </a:xfrm>
          <a:prstGeom prst="bentConnector3">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 Placeholder 7">
            <a:extLst>
              <a:ext uri="{FF2B5EF4-FFF2-40B4-BE49-F238E27FC236}">
                <a16:creationId xmlns:a16="http://schemas.microsoft.com/office/drawing/2014/main" id="{FF6D4D1F-2C84-6BCA-37D8-1A37A9FBC391}"/>
              </a:ext>
            </a:extLst>
          </p:cNvPr>
          <p:cNvSpPr>
            <a:spLocks noGrp="1"/>
          </p:cNvSpPr>
          <p:nvPr>
            <p:ph type="body" sz="quarter" idx="20"/>
          </p:nvPr>
        </p:nvSpPr>
        <p:spPr>
          <a:xfrm>
            <a:off x="373136" y="2390141"/>
            <a:ext cx="1826367" cy="1316720"/>
          </a:xfrm>
          <a:prstGeom prst="rect">
            <a:avLst/>
          </a:prstGeom>
          <a:solidFill>
            <a:schemeClr val="tx1"/>
          </a:solidFill>
        </p:spPr>
        <p:txBody>
          <a:bodyPr anchor="ctr" anchorCtr="0"/>
          <a:lstStyle>
            <a:lvl1pPr marL="0" indent="0" algn="ctr">
              <a:buNone/>
              <a:defRPr>
                <a:solidFill>
                  <a:schemeClr val="bg1"/>
                </a:solidFill>
              </a:defRPr>
            </a:lvl1pPr>
            <a:lvl2pPr marL="0" indent="0" algn="ctr">
              <a:spcBef>
                <a:spcPts val="0"/>
              </a:spcBef>
              <a:buFont typeface="Arial" panose="020B0604020202020204" pitchFamily="34" charset="0"/>
              <a:buNone/>
              <a:defRPr sz="1800" b="1">
                <a:solidFill>
                  <a:schemeClr val="tx2"/>
                </a:solidFill>
              </a:defRPr>
            </a:lvl2pPr>
          </a:lstStyle>
          <a:p>
            <a:pPr lvl="0"/>
            <a:r>
              <a:rPr lang="en-US"/>
              <a:t>Click to edit Master text styles</a:t>
            </a:r>
          </a:p>
        </p:txBody>
      </p:sp>
      <p:sp>
        <p:nvSpPr>
          <p:cNvPr id="41" name="Text Placeholder 7">
            <a:extLst>
              <a:ext uri="{FF2B5EF4-FFF2-40B4-BE49-F238E27FC236}">
                <a16:creationId xmlns:a16="http://schemas.microsoft.com/office/drawing/2014/main" id="{53D9718F-A990-FA47-83F4-BFA5F99EBD7F}"/>
              </a:ext>
            </a:extLst>
          </p:cNvPr>
          <p:cNvSpPr>
            <a:spLocks noGrp="1"/>
          </p:cNvSpPr>
          <p:nvPr>
            <p:ph type="body" sz="quarter" idx="23"/>
          </p:nvPr>
        </p:nvSpPr>
        <p:spPr>
          <a:xfrm>
            <a:off x="3622885" y="3372755"/>
            <a:ext cx="1826367" cy="1316720"/>
          </a:xfrm>
          <a:prstGeom prst="rect">
            <a:avLst/>
          </a:prstGeom>
          <a:solidFill>
            <a:schemeClr val="tx1"/>
          </a:solidFill>
        </p:spPr>
        <p:txBody>
          <a:bodyPr anchor="ctr" anchorCtr="0"/>
          <a:lstStyle>
            <a:lvl1pPr marL="0" indent="0" algn="ctr">
              <a:buNone/>
              <a:defRPr>
                <a:solidFill>
                  <a:schemeClr val="bg1"/>
                </a:solidFill>
              </a:defRPr>
            </a:lvl1pPr>
            <a:lvl2pPr marL="0" indent="0" algn="ctr">
              <a:spcBef>
                <a:spcPts val="0"/>
              </a:spcBef>
              <a:buFont typeface="Arial" panose="020B0604020202020204" pitchFamily="34" charset="0"/>
              <a:buNone/>
              <a:defRPr sz="1800" b="1">
                <a:solidFill>
                  <a:schemeClr val="tx2"/>
                </a:solidFill>
              </a:defRPr>
            </a:lvl2pPr>
          </a:lstStyle>
          <a:p>
            <a:pPr lvl="0"/>
            <a:r>
              <a:rPr lang="en-US"/>
              <a:t>Click to edit Master text styles</a:t>
            </a:r>
          </a:p>
        </p:txBody>
      </p:sp>
      <p:sp>
        <p:nvSpPr>
          <p:cNvPr id="42" name="Text Placeholder 7">
            <a:extLst>
              <a:ext uri="{FF2B5EF4-FFF2-40B4-BE49-F238E27FC236}">
                <a16:creationId xmlns:a16="http://schemas.microsoft.com/office/drawing/2014/main" id="{E2BF5877-5F78-E81F-EB66-7BF9DA29008D}"/>
              </a:ext>
            </a:extLst>
          </p:cNvPr>
          <p:cNvSpPr>
            <a:spLocks noGrp="1"/>
          </p:cNvSpPr>
          <p:nvPr>
            <p:ph type="body" sz="quarter" idx="25"/>
          </p:nvPr>
        </p:nvSpPr>
        <p:spPr>
          <a:xfrm>
            <a:off x="7009402" y="2390141"/>
            <a:ext cx="1826367" cy="1316720"/>
          </a:xfrm>
          <a:prstGeom prst="rect">
            <a:avLst/>
          </a:prstGeom>
          <a:solidFill>
            <a:schemeClr val="tx1"/>
          </a:solidFill>
        </p:spPr>
        <p:txBody>
          <a:bodyPr anchor="ctr" anchorCtr="0"/>
          <a:lstStyle>
            <a:lvl1pPr marL="0" indent="0" algn="ctr">
              <a:buNone/>
              <a:defRPr>
                <a:solidFill>
                  <a:schemeClr val="bg1"/>
                </a:solidFill>
              </a:defRPr>
            </a:lvl1pPr>
            <a:lvl2pPr marL="0" indent="0" algn="ctr">
              <a:spcBef>
                <a:spcPts val="0"/>
              </a:spcBef>
              <a:buFont typeface="Arial" panose="020B0604020202020204" pitchFamily="34" charset="0"/>
              <a:buNone/>
              <a:defRPr sz="1800" b="1">
                <a:solidFill>
                  <a:schemeClr val="tx2"/>
                </a:solidFill>
              </a:defRPr>
            </a:lvl2pPr>
          </a:lstStyle>
          <a:p>
            <a:pPr lvl="0"/>
            <a:r>
              <a:rPr lang="en-US"/>
              <a:t>Click to edit Master text styles</a:t>
            </a:r>
          </a:p>
        </p:txBody>
      </p:sp>
      <p:sp>
        <p:nvSpPr>
          <p:cNvPr id="43" name="Text Placeholder 7">
            <a:extLst>
              <a:ext uri="{FF2B5EF4-FFF2-40B4-BE49-F238E27FC236}">
                <a16:creationId xmlns:a16="http://schemas.microsoft.com/office/drawing/2014/main" id="{2152E09F-F746-1BA7-9472-B29CE0F7C5EE}"/>
              </a:ext>
            </a:extLst>
          </p:cNvPr>
          <p:cNvSpPr>
            <a:spLocks noGrp="1"/>
          </p:cNvSpPr>
          <p:nvPr>
            <p:ph type="body" sz="quarter" idx="27"/>
          </p:nvPr>
        </p:nvSpPr>
        <p:spPr>
          <a:xfrm>
            <a:off x="10130976" y="3372755"/>
            <a:ext cx="1826367" cy="1316720"/>
          </a:xfrm>
          <a:prstGeom prst="rect">
            <a:avLst/>
          </a:prstGeom>
          <a:solidFill>
            <a:schemeClr val="tx1"/>
          </a:solidFill>
        </p:spPr>
        <p:txBody>
          <a:bodyPr anchor="ctr" anchorCtr="0"/>
          <a:lstStyle>
            <a:lvl1pPr marL="0" indent="0" algn="ctr">
              <a:buNone/>
              <a:defRPr>
                <a:solidFill>
                  <a:schemeClr val="bg1"/>
                </a:solidFill>
              </a:defRPr>
            </a:lvl1pPr>
            <a:lvl2pPr marL="0" indent="0" algn="ctr">
              <a:spcBef>
                <a:spcPts val="0"/>
              </a:spcBef>
              <a:buFont typeface="Arial" panose="020B0604020202020204" pitchFamily="34" charset="0"/>
              <a:buNone/>
              <a:defRPr sz="1800" b="1">
                <a:solidFill>
                  <a:schemeClr val="tx2"/>
                </a:solidFill>
              </a:defRPr>
            </a:lvl2pPr>
          </a:lstStyle>
          <a:p>
            <a:pPr lvl="0"/>
            <a:r>
              <a:rPr lang="en-US"/>
              <a:t>Click to edit Master text styles</a:t>
            </a:r>
          </a:p>
        </p:txBody>
      </p:sp>
      <p:sp>
        <p:nvSpPr>
          <p:cNvPr id="44" name="Text Placeholder 10">
            <a:extLst>
              <a:ext uri="{FF2B5EF4-FFF2-40B4-BE49-F238E27FC236}">
                <a16:creationId xmlns:a16="http://schemas.microsoft.com/office/drawing/2014/main" id="{25FA323E-5BC0-B58C-1936-6DB143C7A364}"/>
              </a:ext>
            </a:extLst>
          </p:cNvPr>
          <p:cNvSpPr>
            <a:spLocks noGrp="1"/>
          </p:cNvSpPr>
          <p:nvPr>
            <p:ph type="body" sz="quarter" idx="22"/>
          </p:nvPr>
        </p:nvSpPr>
        <p:spPr>
          <a:xfrm>
            <a:off x="93772" y="4050462"/>
            <a:ext cx="2376396" cy="846167"/>
          </a:xfrm>
          <a:prstGeom prst="rect">
            <a:avLst/>
          </a:prstGeom>
        </p:spPr>
        <p:txBody>
          <a:bodyPr/>
          <a:lstStyle>
            <a:lvl1pPr marL="0" indent="0" algn="ctr">
              <a:buNone/>
              <a:defRPr sz="2200">
                <a:solidFill>
                  <a:schemeClr val="bg2">
                    <a:lumMod val="10000"/>
                  </a:schemeClr>
                </a:solidFill>
              </a:defRPr>
            </a:lvl1pPr>
          </a:lstStyle>
          <a:p>
            <a:pPr lvl="0"/>
            <a:r>
              <a:rPr lang="en-US"/>
              <a:t>Click to edit Master text styles</a:t>
            </a:r>
          </a:p>
        </p:txBody>
      </p:sp>
      <p:sp>
        <p:nvSpPr>
          <p:cNvPr id="45" name="Text Placeholder 10">
            <a:extLst>
              <a:ext uri="{FF2B5EF4-FFF2-40B4-BE49-F238E27FC236}">
                <a16:creationId xmlns:a16="http://schemas.microsoft.com/office/drawing/2014/main" id="{2F1AD3C8-BBE9-1429-82BE-22AAB8F9B3A3}"/>
              </a:ext>
            </a:extLst>
          </p:cNvPr>
          <p:cNvSpPr>
            <a:spLocks noGrp="1"/>
          </p:cNvSpPr>
          <p:nvPr>
            <p:ph type="body" sz="quarter" idx="24"/>
          </p:nvPr>
        </p:nvSpPr>
        <p:spPr>
          <a:xfrm>
            <a:off x="3343521" y="5033076"/>
            <a:ext cx="2376396" cy="846167"/>
          </a:xfrm>
          <a:prstGeom prst="rect">
            <a:avLst/>
          </a:prstGeom>
        </p:spPr>
        <p:txBody>
          <a:bodyPr/>
          <a:lstStyle>
            <a:lvl1pPr marL="0" indent="0" algn="ctr">
              <a:buNone/>
              <a:defRPr sz="2200">
                <a:solidFill>
                  <a:schemeClr val="bg2">
                    <a:lumMod val="10000"/>
                  </a:schemeClr>
                </a:solidFill>
              </a:defRPr>
            </a:lvl1pPr>
          </a:lstStyle>
          <a:p>
            <a:pPr lvl="0"/>
            <a:r>
              <a:rPr lang="en-US"/>
              <a:t>Click to edit Master text styles</a:t>
            </a:r>
          </a:p>
        </p:txBody>
      </p:sp>
      <p:sp>
        <p:nvSpPr>
          <p:cNvPr id="46" name="Text Placeholder 10">
            <a:extLst>
              <a:ext uri="{FF2B5EF4-FFF2-40B4-BE49-F238E27FC236}">
                <a16:creationId xmlns:a16="http://schemas.microsoft.com/office/drawing/2014/main" id="{CEED054E-009F-78F4-C830-128EC0038DAA}"/>
              </a:ext>
            </a:extLst>
          </p:cNvPr>
          <p:cNvSpPr>
            <a:spLocks noGrp="1"/>
          </p:cNvSpPr>
          <p:nvPr>
            <p:ph type="body" sz="quarter" idx="26"/>
          </p:nvPr>
        </p:nvSpPr>
        <p:spPr>
          <a:xfrm>
            <a:off x="6730038" y="4050462"/>
            <a:ext cx="2376396" cy="846167"/>
          </a:xfrm>
          <a:prstGeom prst="rect">
            <a:avLst/>
          </a:prstGeom>
        </p:spPr>
        <p:txBody>
          <a:bodyPr/>
          <a:lstStyle>
            <a:lvl1pPr marL="0" indent="0" algn="ctr">
              <a:buNone/>
              <a:defRPr sz="2200">
                <a:solidFill>
                  <a:schemeClr val="bg2">
                    <a:lumMod val="10000"/>
                  </a:schemeClr>
                </a:solidFill>
              </a:defRPr>
            </a:lvl1pPr>
          </a:lstStyle>
          <a:p>
            <a:pPr lvl="0"/>
            <a:r>
              <a:rPr lang="en-US"/>
              <a:t>Click to edit Master text styles</a:t>
            </a:r>
          </a:p>
        </p:txBody>
      </p:sp>
      <p:sp>
        <p:nvSpPr>
          <p:cNvPr id="48" name="Text Placeholder 10">
            <a:extLst>
              <a:ext uri="{FF2B5EF4-FFF2-40B4-BE49-F238E27FC236}">
                <a16:creationId xmlns:a16="http://schemas.microsoft.com/office/drawing/2014/main" id="{EF060391-C1BA-E5B9-A36D-4603490070E3}"/>
              </a:ext>
            </a:extLst>
          </p:cNvPr>
          <p:cNvSpPr>
            <a:spLocks noGrp="1"/>
          </p:cNvSpPr>
          <p:nvPr>
            <p:ph type="body" sz="quarter" idx="28"/>
          </p:nvPr>
        </p:nvSpPr>
        <p:spPr>
          <a:xfrm>
            <a:off x="9851612" y="5033076"/>
            <a:ext cx="2376396" cy="846167"/>
          </a:xfrm>
          <a:prstGeom prst="rect">
            <a:avLst/>
          </a:prstGeom>
        </p:spPr>
        <p:txBody>
          <a:bodyPr/>
          <a:lstStyle>
            <a:lvl1pPr marL="0" indent="0" algn="ctr">
              <a:buNone/>
              <a:defRPr sz="2200">
                <a:solidFill>
                  <a:schemeClr val="bg2">
                    <a:lumMod val="10000"/>
                  </a:schemeClr>
                </a:solidFill>
              </a:defRPr>
            </a:lvl1pPr>
          </a:lstStyle>
          <a:p>
            <a:pPr lvl="0"/>
            <a:r>
              <a:rPr lang="en-US"/>
              <a:t>Click to edit Master text styles</a:t>
            </a:r>
          </a:p>
        </p:txBody>
      </p:sp>
    </p:spTree>
    <p:extLst>
      <p:ext uri="{BB962C8B-B14F-4D97-AF65-F5344CB8AC3E}">
        <p14:creationId xmlns:p14="http://schemas.microsoft.com/office/powerpoint/2010/main" val="2671494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dvanced_20_Questions/Thank You">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0C88A39-673B-4DBC-8099-7FCA963E9269}"/>
              </a:ext>
            </a:extLst>
          </p:cNvPr>
          <p:cNvSpPr>
            <a:spLocks noGrp="1"/>
          </p:cNvSpPr>
          <p:nvPr>
            <p:ph type="pic" sz="quarter" idx="21"/>
          </p:nvPr>
        </p:nvSpPr>
        <p:spPr>
          <a:xfrm>
            <a:off x="713710" y="0"/>
            <a:ext cx="10764581" cy="6143625"/>
          </a:xfrm>
          <a:prstGeom prst="rect">
            <a:avLst/>
          </a:prstGeom>
        </p:spPr>
        <p:txBody>
          <a:bodyPr/>
          <a:lstStyle/>
          <a:p>
            <a:r>
              <a:rPr lang="en-US"/>
              <a:t>Click icon to add picture</a:t>
            </a:r>
            <a:endParaRPr lang="id-ID" dirty="0"/>
          </a:p>
        </p:txBody>
      </p:sp>
      <p:sp>
        <p:nvSpPr>
          <p:cNvPr id="3" name="Rectangle 2">
            <a:extLst>
              <a:ext uri="{FF2B5EF4-FFF2-40B4-BE49-F238E27FC236}">
                <a16:creationId xmlns:a16="http://schemas.microsoft.com/office/drawing/2014/main" id="{E664CD44-49BD-C44B-87F4-4BE5EAE3CCAA}"/>
              </a:ext>
            </a:extLst>
          </p:cNvPr>
          <p:cNvSpPr/>
          <p:nvPr userDrawn="1"/>
        </p:nvSpPr>
        <p:spPr>
          <a:xfrm flipV="1">
            <a:off x="0" y="342900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Placeholder 4" descr="A picture containing sky, road, outdoor, grass&#10;&#10;Description automatically generated">
            <a:extLst>
              <a:ext uri="{FF2B5EF4-FFF2-40B4-BE49-F238E27FC236}">
                <a16:creationId xmlns:a16="http://schemas.microsoft.com/office/drawing/2014/main" id="{161E856A-CD2E-3045-AF1A-153A89D923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224" b="7224"/>
          <a:stretch>
            <a:fillRect/>
          </a:stretch>
        </p:blipFill>
        <p:spPr>
          <a:xfrm>
            <a:off x="713581" y="0"/>
            <a:ext cx="10764838" cy="6143625"/>
          </a:xfrm>
          <a:prstGeom prst="rect">
            <a:avLst/>
          </a:prstGeom>
        </p:spPr>
      </p:pic>
      <p:sp>
        <p:nvSpPr>
          <p:cNvPr id="6" name="Rectangle 5">
            <a:extLst>
              <a:ext uri="{FF2B5EF4-FFF2-40B4-BE49-F238E27FC236}">
                <a16:creationId xmlns:a16="http://schemas.microsoft.com/office/drawing/2014/main" id="{4F88F5FE-57EA-444E-AFC1-896F71713A37}"/>
              </a:ext>
            </a:extLst>
          </p:cNvPr>
          <p:cNvSpPr/>
          <p:nvPr userDrawn="1"/>
        </p:nvSpPr>
        <p:spPr>
          <a:xfrm>
            <a:off x="713710" y="0"/>
            <a:ext cx="10764581" cy="6143625"/>
          </a:xfrm>
          <a:prstGeom prst="rect">
            <a:avLst/>
          </a:prstGeom>
          <a:solidFill>
            <a:schemeClr val="tx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a:extLst>
              <a:ext uri="{FF2B5EF4-FFF2-40B4-BE49-F238E27FC236}">
                <a16:creationId xmlns:a16="http://schemas.microsoft.com/office/drawing/2014/main" id="{4E8B9DFF-F768-594F-AAF5-40C074F68769}"/>
              </a:ext>
            </a:extLst>
          </p:cNvPr>
          <p:cNvSpPr txBox="1"/>
          <p:nvPr userDrawn="1"/>
        </p:nvSpPr>
        <p:spPr>
          <a:xfrm>
            <a:off x="4926442" y="6300757"/>
            <a:ext cx="2339116" cy="400110"/>
          </a:xfrm>
          <a:prstGeom prst="rect">
            <a:avLst/>
          </a:prstGeom>
          <a:noFill/>
        </p:spPr>
        <p:txBody>
          <a:bodyPr wrap="square" rtlCol="0">
            <a:spAutoFit/>
          </a:bodyPr>
          <a:lstStyle/>
          <a:p>
            <a:pPr algn="ctr"/>
            <a:r>
              <a:rPr lang="id-ID" sz="2000" dirty="0" err="1">
                <a:solidFill>
                  <a:schemeClr val="bg1"/>
                </a:solidFill>
                <a:latin typeface="Calibri" panose="020F0502020204030204" pitchFamily="34" charset="0"/>
                <a:ea typeface="Roboto" panose="02000000000000000000" pitchFamily="2" charset="0"/>
                <a:cs typeface="Calibri" panose="020F0502020204030204" pitchFamily="34" charset="0"/>
              </a:rPr>
              <a:t>Bolton-Menk.com</a:t>
            </a:r>
            <a:endParaRPr lang="en-US" sz="2000" dirty="0">
              <a:solidFill>
                <a:schemeClr val="bg1"/>
              </a:solidFill>
              <a:latin typeface="Calibri" panose="020F0502020204030204" pitchFamily="34" charset="0"/>
              <a:ea typeface="Roboto" panose="02000000000000000000" pitchFamily="2" charset="0"/>
              <a:cs typeface="Calibri" panose="020F0502020204030204" pitchFamily="34" charset="0"/>
            </a:endParaRPr>
          </a:p>
        </p:txBody>
      </p:sp>
      <p:sp>
        <p:nvSpPr>
          <p:cNvPr id="2" name="Title 1">
            <a:extLst>
              <a:ext uri="{FF2B5EF4-FFF2-40B4-BE49-F238E27FC236}">
                <a16:creationId xmlns:a16="http://schemas.microsoft.com/office/drawing/2014/main" id="{738F8E0E-2308-DF4E-BD13-35AD7DC71EFE}"/>
              </a:ext>
            </a:extLst>
          </p:cNvPr>
          <p:cNvSpPr>
            <a:spLocks noGrp="1"/>
          </p:cNvSpPr>
          <p:nvPr>
            <p:ph type="title"/>
          </p:nvPr>
        </p:nvSpPr>
        <p:spPr>
          <a:xfrm>
            <a:off x="853274" y="1046232"/>
            <a:ext cx="10485453" cy="1217997"/>
          </a:xfrm>
          <a:prstGeom prst="rect">
            <a:avLst/>
          </a:prstGeom>
        </p:spPr>
        <p:txBody>
          <a:bodyPr/>
          <a:lstStyle>
            <a:lvl1pPr algn="ctr">
              <a:defRPr b="1">
                <a:solidFill>
                  <a:schemeClr val="bg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F5CD159-8EA3-C9B7-4314-8F9F6DEEB9D2}"/>
              </a:ext>
            </a:extLst>
          </p:cNvPr>
          <p:cNvCxnSpPr>
            <a:cxnSpLocks/>
          </p:cNvCxnSpPr>
          <p:nvPr userDrawn="1"/>
        </p:nvCxnSpPr>
        <p:spPr>
          <a:xfrm>
            <a:off x="5708762" y="1737676"/>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low confidence">
            <a:extLst>
              <a:ext uri="{FF2B5EF4-FFF2-40B4-BE49-F238E27FC236}">
                <a16:creationId xmlns:a16="http://schemas.microsoft.com/office/drawing/2014/main" id="{E0C84EA7-0B48-4AB7-EEA0-ED84E0A536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7476" y="3071812"/>
            <a:ext cx="3557049" cy="1470248"/>
          </a:xfrm>
          <a:prstGeom prst="rect">
            <a:avLst/>
          </a:prstGeom>
        </p:spPr>
      </p:pic>
    </p:spTree>
    <p:extLst>
      <p:ext uri="{BB962C8B-B14F-4D97-AF65-F5344CB8AC3E}">
        <p14:creationId xmlns:p14="http://schemas.microsoft.com/office/powerpoint/2010/main" val="2457887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612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AA1BF-F8D8-A767-E5BB-9E4D773F11E7}"/>
              </a:ext>
            </a:extLst>
          </p:cNvPr>
          <p:cNvSpPr/>
          <p:nvPr userDrawn="1"/>
        </p:nvSpPr>
        <p:spPr>
          <a:xfrm>
            <a:off x="0" y="-12204"/>
            <a:ext cx="12192000" cy="6270129"/>
          </a:xfrm>
          <a:prstGeom prst="rect">
            <a:avLst/>
          </a:prstGeom>
          <a:gradFill flip="none" rotWithShape="1">
            <a:gsLst>
              <a:gs pos="0">
                <a:schemeClr val="accent1">
                  <a:lumMod val="5000"/>
                  <a:lumOff val="95000"/>
                </a:schemeClr>
              </a:gs>
              <a:gs pos="0">
                <a:srgbClr val="67963A"/>
              </a:gs>
              <a:gs pos="100000">
                <a:srgbClr val="00693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34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_4_Final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7F8E4D-EF75-F840-B703-F43D8AD152A4}"/>
              </a:ext>
            </a:extLst>
          </p:cNvPr>
          <p:cNvSpPr/>
          <p:nvPr userDrawn="1"/>
        </p:nvSpPr>
        <p:spPr>
          <a:xfrm>
            <a:off x="8455710" y="0"/>
            <a:ext cx="37362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Rectangle 4">
            <a:extLst>
              <a:ext uri="{FF2B5EF4-FFF2-40B4-BE49-F238E27FC236}">
                <a16:creationId xmlns:a16="http://schemas.microsoft.com/office/drawing/2014/main" id="{A6741BC8-2418-2F48-9B7A-9553389C815B}"/>
              </a:ext>
            </a:extLst>
          </p:cNvPr>
          <p:cNvSpPr/>
          <p:nvPr userDrawn="1"/>
        </p:nvSpPr>
        <p:spPr>
          <a:xfrm>
            <a:off x="1175234" y="1152835"/>
            <a:ext cx="7280476" cy="45523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Picture Placeholder 2">
            <a:extLst>
              <a:ext uri="{FF2B5EF4-FFF2-40B4-BE49-F238E27FC236}">
                <a16:creationId xmlns:a16="http://schemas.microsoft.com/office/drawing/2014/main" id="{F15F9A2C-20D6-44E9-8BC7-7551EC73D873}"/>
              </a:ext>
            </a:extLst>
          </p:cNvPr>
          <p:cNvSpPr>
            <a:spLocks noGrp="1"/>
          </p:cNvSpPr>
          <p:nvPr>
            <p:ph type="pic" sz="quarter" idx="23"/>
          </p:nvPr>
        </p:nvSpPr>
        <p:spPr>
          <a:xfrm>
            <a:off x="6998634" y="2051196"/>
            <a:ext cx="3017520" cy="2778123"/>
          </a:xfrm>
          <a:prstGeom prst="rect">
            <a:avLst/>
          </a:prstGeom>
        </p:spPr>
        <p:txBody>
          <a:bodyPr/>
          <a:lstStyle/>
          <a:p>
            <a:r>
              <a:rPr lang="en-US"/>
              <a:t>Click icon to add picture</a:t>
            </a:r>
            <a:endParaRPr lang="id-ID" dirty="0"/>
          </a:p>
        </p:txBody>
      </p:sp>
      <p:sp>
        <p:nvSpPr>
          <p:cNvPr id="15" name="Text Placeholder 24">
            <a:extLst>
              <a:ext uri="{FF2B5EF4-FFF2-40B4-BE49-F238E27FC236}">
                <a16:creationId xmlns:a16="http://schemas.microsoft.com/office/drawing/2014/main" id="{1D9C38D2-F989-3649-9ACB-75CED2851325}"/>
              </a:ext>
            </a:extLst>
          </p:cNvPr>
          <p:cNvSpPr>
            <a:spLocks noGrp="1"/>
          </p:cNvSpPr>
          <p:nvPr>
            <p:ph type="body" sz="quarter" idx="12"/>
          </p:nvPr>
        </p:nvSpPr>
        <p:spPr>
          <a:xfrm>
            <a:off x="7648113" y="5087202"/>
            <a:ext cx="1849437" cy="346830"/>
          </a:xfrm>
          <a:prstGeom prst="rect">
            <a:avLst/>
          </a:prstGeom>
          <a:solidFill>
            <a:schemeClr val="accent5"/>
          </a:solidFill>
        </p:spPr>
        <p:txBody>
          <a:bodyPr anchor="ctr"/>
          <a:lstStyle>
            <a:lvl1pPr marL="0" indent="0" algn="ctr" fontAlgn="ctr">
              <a:spcAft>
                <a:spcPts val="0"/>
              </a:spcAft>
              <a:buNone/>
              <a:defRPr sz="2200" b="1">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cxnSp>
        <p:nvCxnSpPr>
          <p:cNvPr id="11" name="Straight Connector 10">
            <a:extLst>
              <a:ext uri="{FF2B5EF4-FFF2-40B4-BE49-F238E27FC236}">
                <a16:creationId xmlns:a16="http://schemas.microsoft.com/office/drawing/2014/main" id="{8D1E60E3-140D-424C-96C3-C12C05AB7AB4}"/>
              </a:ext>
            </a:extLst>
          </p:cNvPr>
          <p:cNvCxnSpPr>
            <a:cxnSpLocks/>
          </p:cNvCxnSpPr>
          <p:nvPr userDrawn="1"/>
        </p:nvCxnSpPr>
        <p:spPr>
          <a:xfrm>
            <a:off x="1850355" y="2930226"/>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748C90E-47DB-784E-A9EF-FDE99AB99172}"/>
              </a:ext>
            </a:extLst>
          </p:cNvPr>
          <p:cNvSpPr>
            <a:spLocks noGrp="1"/>
          </p:cNvSpPr>
          <p:nvPr>
            <p:ph type="title" hasCustomPrompt="1"/>
          </p:nvPr>
        </p:nvSpPr>
        <p:spPr>
          <a:xfrm>
            <a:off x="1744465" y="2221094"/>
            <a:ext cx="5150801" cy="592761"/>
          </a:xfrm>
          <a:prstGeom prst="rect">
            <a:avLst/>
          </a:prstGeom>
        </p:spPr>
        <p:txBody>
          <a:bodyPr/>
          <a:lstStyle>
            <a:lvl1pPr algn="l">
              <a:defRPr b="1">
                <a:solidFill>
                  <a:schemeClr val="bg1"/>
                </a:solidFill>
              </a:defRPr>
            </a:lvl1pPr>
          </a:lstStyle>
          <a:p>
            <a:r>
              <a:rPr lang="en-US" dirty="0"/>
              <a:t>Title</a:t>
            </a:r>
          </a:p>
        </p:txBody>
      </p:sp>
      <p:sp>
        <p:nvSpPr>
          <p:cNvPr id="18" name="Text Placeholder 22">
            <a:extLst>
              <a:ext uri="{FF2B5EF4-FFF2-40B4-BE49-F238E27FC236}">
                <a16:creationId xmlns:a16="http://schemas.microsoft.com/office/drawing/2014/main" id="{123A8F03-C242-4543-ABC2-D4905EF85EA1}"/>
              </a:ext>
            </a:extLst>
          </p:cNvPr>
          <p:cNvSpPr>
            <a:spLocks noGrp="1"/>
          </p:cNvSpPr>
          <p:nvPr>
            <p:ph type="body" sz="quarter" idx="11"/>
          </p:nvPr>
        </p:nvSpPr>
        <p:spPr>
          <a:xfrm>
            <a:off x="1744465" y="3139328"/>
            <a:ext cx="4878164" cy="1341643"/>
          </a:xfrm>
          <a:prstGeom prst="rect">
            <a:avLst/>
          </a:prstGeom>
        </p:spPr>
        <p:txBody>
          <a:bodyPr/>
          <a:lstStyle>
            <a:lvl1pPr marL="0" indent="0" algn="l">
              <a:buNone/>
              <a:defRPr sz="24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Click to edit Master text styles</a:t>
            </a:r>
          </a:p>
        </p:txBody>
      </p:sp>
      <p:sp>
        <p:nvSpPr>
          <p:cNvPr id="20" name="Text Placeholder 22">
            <a:extLst>
              <a:ext uri="{FF2B5EF4-FFF2-40B4-BE49-F238E27FC236}">
                <a16:creationId xmlns:a16="http://schemas.microsoft.com/office/drawing/2014/main" id="{A2091A02-F230-3F4F-BDAD-39F252582B41}"/>
              </a:ext>
            </a:extLst>
          </p:cNvPr>
          <p:cNvSpPr>
            <a:spLocks noGrp="1"/>
          </p:cNvSpPr>
          <p:nvPr>
            <p:ph type="body" sz="quarter" idx="25"/>
          </p:nvPr>
        </p:nvSpPr>
        <p:spPr>
          <a:xfrm>
            <a:off x="2365719" y="4641918"/>
            <a:ext cx="4509305" cy="867818"/>
          </a:xfrm>
          <a:prstGeom prst="rect">
            <a:avLst/>
          </a:prstGeom>
        </p:spPr>
        <p:txBody>
          <a:bodyPr/>
          <a:lstStyle>
            <a:lvl1pPr marL="0" indent="0" algn="l">
              <a:buNone/>
              <a:defRPr sz="22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Click to edit Master text styles</a:t>
            </a:r>
          </a:p>
        </p:txBody>
      </p:sp>
      <p:pic>
        <p:nvPicPr>
          <p:cNvPr id="21" name="Graphic 20" descr="Email with solid fill">
            <a:extLst>
              <a:ext uri="{FF2B5EF4-FFF2-40B4-BE49-F238E27FC236}">
                <a16:creationId xmlns:a16="http://schemas.microsoft.com/office/drawing/2014/main" id="{5B5A6680-2BE8-5D42-87C8-F4BF71BAEA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9521" y="5006059"/>
            <a:ext cx="455237" cy="455237"/>
          </a:xfrm>
          <a:prstGeom prst="rect">
            <a:avLst/>
          </a:prstGeom>
        </p:spPr>
      </p:pic>
      <p:pic>
        <p:nvPicPr>
          <p:cNvPr id="22" name="Graphic 21" descr="Speaker phone with solid fill">
            <a:extLst>
              <a:ext uri="{FF2B5EF4-FFF2-40B4-BE49-F238E27FC236}">
                <a16:creationId xmlns:a16="http://schemas.microsoft.com/office/drawing/2014/main" id="{7687CD3B-97EF-A74E-8D06-5E0FB228D25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6521" y="4494183"/>
            <a:ext cx="541072" cy="541072"/>
          </a:xfrm>
          <a:prstGeom prst="rect">
            <a:avLst/>
          </a:prstGeom>
        </p:spPr>
      </p:pic>
    </p:spTree>
    <p:extLst>
      <p:ext uri="{BB962C8B-B14F-4D97-AF65-F5344CB8AC3E}">
        <p14:creationId xmlns:p14="http://schemas.microsoft.com/office/powerpoint/2010/main" val="189664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_5_Final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64CD44-49BD-C44B-87F4-4BE5EAE3CCAA}"/>
              </a:ext>
            </a:extLst>
          </p:cNvPr>
          <p:cNvSpPr/>
          <p:nvPr userDrawn="1"/>
        </p:nvSpPr>
        <p:spPr>
          <a:xfrm flipV="1">
            <a:off x="0" y="2787426"/>
            <a:ext cx="12192000" cy="407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4F88F5FE-57EA-444E-AFC1-896F71713A37}"/>
              </a:ext>
            </a:extLst>
          </p:cNvPr>
          <p:cNvSpPr/>
          <p:nvPr userDrawn="1"/>
        </p:nvSpPr>
        <p:spPr>
          <a:xfrm>
            <a:off x="711198" y="1"/>
            <a:ext cx="10764581" cy="2787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descr="Text&#10;&#10;Description automatically generated with low confidence">
            <a:extLst>
              <a:ext uri="{FF2B5EF4-FFF2-40B4-BE49-F238E27FC236}">
                <a16:creationId xmlns:a16="http://schemas.microsoft.com/office/drawing/2014/main" id="{3A522B90-4626-4B42-B2D6-B37E06994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1114" y="4247954"/>
            <a:ext cx="2043212" cy="844528"/>
          </a:xfrm>
          <a:prstGeom prst="rect">
            <a:avLst/>
          </a:prstGeom>
        </p:spPr>
      </p:pic>
      <p:sp>
        <p:nvSpPr>
          <p:cNvPr id="9" name="TextBox 8">
            <a:extLst>
              <a:ext uri="{FF2B5EF4-FFF2-40B4-BE49-F238E27FC236}">
                <a16:creationId xmlns:a16="http://schemas.microsoft.com/office/drawing/2014/main" id="{4E8B9DFF-F768-594F-AAF5-40C074F68769}"/>
              </a:ext>
            </a:extLst>
          </p:cNvPr>
          <p:cNvSpPr txBox="1"/>
          <p:nvPr userDrawn="1"/>
        </p:nvSpPr>
        <p:spPr>
          <a:xfrm>
            <a:off x="7835244" y="5372251"/>
            <a:ext cx="2777067" cy="369332"/>
          </a:xfrm>
          <a:prstGeom prst="rect">
            <a:avLst/>
          </a:prstGeom>
          <a:noFill/>
        </p:spPr>
        <p:txBody>
          <a:bodyPr wrap="square" rtlCol="0">
            <a:spAutoFit/>
          </a:bodyPr>
          <a:lstStyle/>
          <a:p>
            <a:pPr algn="ctr"/>
            <a:r>
              <a:rPr lang="id-ID" sz="1800" dirty="0" err="1">
                <a:solidFill>
                  <a:schemeClr val="bg1"/>
                </a:solidFill>
                <a:latin typeface="Calibri" panose="020F0502020204030204" pitchFamily="34" charset="0"/>
                <a:ea typeface="Roboto" panose="02000000000000000000" pitchFamily="2" charset="0"/>
                <a:cs typeface="Calibri" panose="020F0502020204030204" pitchFamily="34" charset="0"/>
              </a:rPr>
              <a:t>Bolton-Menk.com</a:t>
            </a:r>
            <a:endParaRPr lang="en-US" sz="1800" dirty="0">
              <a:solidFill>
                <a:schemeClr val="bg1"/>
              </a:solidFill>
              <a:latin typeface="Calibri" panose="020F0502020204030204" pitchFamily="34" charset="0"/>
              <a:ea typeface="Roboto" panose="02000000000000000000" pitchFamily="2" charset="0"/>
              <a:cs typeface="Calibri" panose="020F0502020204030204" pitchFamily="34" charset="0"/>
            </a:endParaRPr>
          </a:p>
        </p:txBody>
      </p:sp>
      <p:sp>
        <p:nvSpPr>
          <p:cNvPr id="2" name="Title 1">
            <a:extLst>
              <a:ext uri="{FF2B5EF4-FFF2-40B4-BE49-F238E27FC236}">
                <a16:creationId xmlns:a16="http://schemas.microsoft.com/office/drawing/2014/main" id="{738F8E0E-2308-DF4E-BD13-35AD7DC71EFE}"/>
              </a:ext>
            </a:extLst>
          </p:cNvPr>
          <p:cNvSpPr>
            <a:spLocks noGrp="1"/>
          </p:cNvSpPr>
          <p:nvPr>
            <p:ph type="title" hasCustomPrompt="1"/>
          </p:nvPr>
        </p:nvSpPr>
        <p:spPr>
          <a:xfrm>
            <a:off x="880598" y="1035999"/>
            <a:ext cx="10485453" cy="1542609"/>
          </a:xfrm>
          <a:prstGeom prst="rect">
            <a:avLst/>
          </a:prstGeom>
        </p:spPr>
        <p:txBody>
          <a:bodyPr/>
          <a:lstStyle>
            <a:lvl1pPr algn="ctr">
              <a:defRPr sz="4400" b="1">
                <a:solidFill>
                  <a:schemeClr val="bg1"/>
                </a:solidFill>
              </a:defRPr>
            </a:lvl1pPr>
          </a:lstStyle>
          <a:p>
            <a:r>
              <a:rPr lang="en-US" dirty="0"/>
              <a:t>Thank You!</a:t>
            </a:r>
            <a:br>
              <a:rPr lang="en-US" dirty="0"/>
            </a:br>
            <a:r>
              <a:rPr lang="en-US" dirty="0"/>
              <a:t>Any Questions?</a:t>
            </a:r>
          </a:p>
        </p:txBody>
      </p:sp>
      <p:sp>
        <p:nvSpPr>
          <p:cNvPr id="5" name="Text Placeholder 4">
            <a:extLst>
              <a:ext uri="{FF2B5EF4-FFF2-40B4-BE49-F238E27FC236}">
                <a16:creationId xmlns:a16="http://schemas.microsoft.com/office/drawing/2014/main" id="{9ECDAD5D-9069-D742-908A-EBFE0C0619F1}"/>
              </a:ext>
            </a:extLst>
          </p:cNvPr>
          <p:cNvSpPr>
            <a:spLocks noGrp="1"/>
          </p:cNvSpPr>
          <p:nvPr>
            <p:ph type="body" sz="quarter" idx="10" hasCustomPrompt="1"/>
          </p:nvPr>
        </p:nvSpPr>
        <p:spPr>
          <a:xfrm>
            <a:off x="1579689" y="4247954"/>
            <a:ext cx="5755723" cy="1906587"/>
          </a:xfrm>
          <a:prstGeom prst="rect">
            <a:avLst/>
          </a:prstGeom>
        </p:spPr>
        <p:txBody>
          <a:bodyPr/>
          <a:lstStyle>
            <a:lvl1pPr marL="0" indent="0">
              <a:buNone/>
              <a:defRPr sz="2400" b="0">
                <a:solidFill>
                  <a:schemeClr val="bg1"/>
                </a:solidFill>
              </a:defRPr>
            </a:lvl1pPr>
          </a:lstStyle>
          <a:p>
            <a:pPr lvl="0"/>
            <a:r>
              <a:rPr lang="en-US" dirty="0"/>
              <a:t>Name, Title</a:t>
            </a:r>
          </a:p>
          <a:p>
            <a:pPr lvl="0"/>
            <a:r>
              <a:rPr lang="en-US" dirty="0" err="1"/>
              <a:t>First.Last@bolton-menk.com</a:t>
            </a:r>
            <a:endParaRPr lang="en-US" dirty="0"/>
          </a:p>
          <a:p>
            <a:pPr lvl="0"/>
            <a:r>
              <a:rPr lang="en-US" dirty="0"/>
              <a:t>Phone</a:t>
            </a:r>
          </a:p>
        </p:txBody>
      </p:sp>
      <p:cxnSp>
        <p:nvCxnSpPr>
          <p:cNvPr id="10" name="Straight Connector 9">
            <a:extLst>
              <a:ext uri="{FF2B5EF4-FFF2-40B4-BE49-F238E27FC236}">
                <a16:creationId xmlns:a16="http://schemas.microsoft.com/office/drawing/2014/main" id="{8AC7EEB6-3173-A8E8-E29E-BABA419EEC47}"/>
              </a:ext>
            </a:extLst>
          </p:cNvPr>
          <p:cNvCxnSpPr>
            <a:cxnSpLocks/>
          </p:cNvCxnSpPr>
          <p:nvPr userDrawn="1"/>
        </p:nvCxnSpPr>
        <p:spPr>
          <a:xfrm>
            <a:off x="5775632" y="236338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70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_6_Speaker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894AB55-9654-C44C-B735-60B3B72C501F}"/>
              </a:ext>
            </a:extLst>
          </p:cNvPr>
          <p:cNvSpPr/>
          <p:nvPr userDrawn="1"/>
        </p:nvSpPr>
        <p:spPr>
          <a:xfrm>
            <a:off x="0" y="0"/>
            <a:ext cx="12192000" cy="1503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a:extLst>
              <a:ext uri="{FF2B5EF4-FFF2-40B4-BE49-F238E27FC236}">
                <a16:creationId xmlns:a16="http://schemas.microsoft.com/office/drawing/2014/main" id="{92D7C1DB-4389-1E44-AF4D-CDFA78356AE1}"/>
              </a:ext>
            </a:extLst>
          </p:cNvPr>
          <p:cNvSpPr>
            <a:spLocks noGrp="1"/>
          </p:cNvSpPr>
          <p:nvPr>
            <p:ph type="title"/>
          </p:nvPr>
        </p:nvSpPr>
        <p:spPr>
          <a:xfrm>
            <a:off x="838200" y="485445"/>
            <a:ext cx="10515600" cy="1325563"/>
          </a:xfrm>
          <a:prstGeom prst="rect">
            <a:avLst/>
          </a:prstGeom>
        </p:spPr>
        <p:txBody>
          <a:bodyPr/>
          <a:lstStyle>
            <a:lvl1pPr algn="ctr">
              <a:defRPr b="1">
                <a:solidFill>
                  <a:schemeClr val="bg1"/>
                </a:solidFill>
              </a:defRPr>
            </a:lvl1pPr>
          </a:lstStyle>
          <a:p>
            <a:r>
              <a:rPr lang="en-US"/>
              <a:t>Click to edit Master title style</a:t>
            </a:r>
            <a:endParaRPr lang="en-US" dirty="0"/>
          </a:p>
        </p:txBody>
      </p:sp>
      <p:sp>
        <p:nvSpPr>
          <p:cNvPr id="5" name="Text Placeholder 5">
            <a:extLst>
              <a:ext uri="{FF2B5EF4-FFF2-40B4-BE49-F238E27FC236}">
                <a16:creationId xmlns:a16="http://schemas.microsoft.com/office/drawing/2014/main" id="{B502099A-7C9E-C94D-9D6A-B49F4B46C085}"/>
              </a:ext>
            </a:extLst>
          </p:cNvPr>
          <p:cNvSpPr>
            <a:spLocks noGrp="1"/>
          </p:cNvSpPr>
          <p:nvPr>
            <p:ph type="body" sz="quarter" idx="16" hasCustomPrompt="1"/>
          </p:nvPr>
        </p:nvSpPr>
        <p:spPr>
          <a:xfrm>
            <a:off x="3460724" y="3020680"/>
            <a:ext cx="2659339" cy="365381"/>
          </a:xfrm>
          <a:prstGeom prst="rect">
            <a:avLst/>
          </a:prstGeom>
        </p:spPr>
        <p:txBody>
          <a:bodyPr/>
          <a:lstStyle>
            <a:lvl1pPr marL="0" indent="0" algn="l">
              <a:buNone/>
              <a:defRPr sz="2400" b="1">
                <a:solidFill>
                  <a:schemeClr val="tx1"/>
                </a:solidFill>
              </a:defRPr>
            </a:lvl1pPr>
          </a:lstStyle>
          <a:p>
            <a:pPr lvl="0"/>
            <a:r>
              <a:rPr lang="en-US" dirty="0"/>
              <a:t>Name</a:t>
            </a:r>
          </a:p>
        </p:txBody>
      </p:sp>
      <p:sp>
        <p:nvSpPr>
          <p:cNvPr id="6" name="Text Placeholder 7">
            <a:extLst>
              <a:ext uri="{FF2B5EF4-FFF2-40B4-BE49-F238E27FC236}">
                <a16:creationId xmlns:a16="http://schemas.microsoft.com/office/drawing/2014/main" id="{51B5B614-0D1B-5643-8511-5443C834BCB1}"/>
              </a:ext>
            </a:extLst>
          </p:cNvPr>
          <p:cNvSpPr>
            <a:spLocks noGrp="1"/>
          </p:cNvSpPr>
          <p:nvPr>
            <p:ph type="body" sz="quarter" idx="17" hasCustomPrompt="1"/>
          </p:nvPr>
        </p:nvSpPr>
        <p:spPr>
          <a:xfrm>
            <a:off x="3460724" y="3422157"/>
            <a:ext cx="2593703" cy="266700"/>
          </a:xfrm>
          <a:prstGeom prst="rect">
            <a:avLst/>
          </a:prstGeom>
        </p:spPr>
        <p:txBody>
          <a:bodyPr/>
          <a:lstStyle>
            <a:lvl1pPr marL="0" indent="0" algn="l">
              <a:buNone/>
              <a:defRPr sz="2000">
                <a:solidFill>
                  <a:schemeClr val="tx1"/>
                </a:solidFill>
              </a:defRPr>
            </a:lvl1pPr>
          </a:lstStyle>
          <a:p>
            <a:pPr lvl="0"/>
            <a:r>
              <a:rPr lang="en-US" dirty="0"/>
              <a:t>Title</a:t>
            </a:r>
          </a:p>
        </p:txBody>
      </p:sp>
      <p:sp>
        <p:nvSpPr>
          <p:cNvPr id="7" name="Text Placeholder 10">
            <a:extLst>
              <a:ext uri="{FF2B5EF4-FFF2-40B4-BE49-F238E27FC236}">
                <a16:creationId xmlns:a16="http://schemas.microsoft.com/office/drawing/2014/main" id="{5D53176D-58F1-0A4A-8FE4-0E16BDAC8DA8}"/>
              </a:ext>
            </a:extLst>
          </p:cNvPr>
          <p:cNvSpPr>
            <a:spLocks noGrp="1"/>
          </p:cNvSpPr>
          <p:nvPr>
            <p:ph type="body" sz="quarter" idx="18" hasCustomPrompt="1"/>
          </p:nvPr>
        </p:nvSpPr>
        <p:spPr>
          <a:xfrm>
            <a:off x="3460724" y="3851568"/>
            <a:ext cx="2279650" cy="952500"/>
          </a:xfrm>
          <a:prstGeom prst="rect">
            <a:avLst/>
          </a:prstGeom>
        </p:spPr>
        <p:txBody>
          <a:bodyPr/>
          <a:lstStyle>
            <a:lvl1pPr marL="0" indent="0" algn="l">
              <a:buNone/>
              <a:defRPr sz="1600">
                <a:solidFill>
                  <a:schemeClr val="bg2">
                    <a:lumMod val="10000"/>
                  </a:schemeClr>
                </a:solidFill>
              </a:defRPr>
            </a:lvl1pPr>
          </a:lstStyle>
          <a:p>
            <a:pPr lvl="0"/>
            <a:r>
              <a:rPr lang="en-US" dirty="0"/>
              <a:t>Blurb</a:t>
            </a:r>
          </a:p>
        </p:txBody>
      </p:sp>
      <p:sp>
        <p:nvSpPr>
          <p:cNvPr id="11" name="Picture Placeholder 10">
            <a:extLst>
              <a:ext uri="{FF2B5EF4-FFF2-40B4-BE49-F238E27FC236}">
                <a16:creationId xmlns:a16="http://schemas.microsoft.com/office/drawing/2014/main" id="{541EDE21-4EF1-434F-8A45-3B119C068B6F}"/>
              </a:ext>
            </a:extLst>
          </p:cNvPr>
          <p:cNvSpPr>
            <a:spLocks noGrp="1"/>
          </p:cNvSpPr>
          <p:nvPr>
            <p:ph type="pic" sz="quarter" idx="19"/>
          </p:nvPr>
        </p:nvSpPr>
        <p:spPr>
          <a:xfrm>
            <a:off x="746376" y="2431132"/>
            <a:ext cx="2429961" cy="3007142"/>
          </a:xfrm>
          <a:prstGeom prst="rect">
            <a:avLst/>
          </a:prstGeom>
          <a:ln w="88900" cap="sq">
            <a:solidFill>
              <a:schemeClr val="tx1"/>
            </a:solidFill>
            <a:miter lim="800000"/>
          </a:ln>
        </p:spPr>
        <p:txBody>
          <a:bodyPr/>
          <a:lstStyle/>
          <a:p>
            <a:r>
              <a:rPr lang="en-US"/>
              <a:t>Click icon to add picture</a:t>
            </a:r>
          </a:p>
        </p:txBody>
      </p:sp>
      <p:cxnSp>
        <p:nvCxnSpPr>
          <p:cNvPr id="12" name="Straight Connector 11">
            <a:extLst>
              <a:ext uri="{FF2B5EF4-FFF2-40B4-BE49-F238E27FC236}">
                <a16:creationId xmlns:a16="http://schemas.microsoft.com/office/drawing/2014/main" id="{F87B69A8-570F-2B4D-94FE-DE157E5F5CDD}"/>
              </a:ext>
            </a:extLst>
          </p:cNvPr>
          <p:cNvCxnSpPr>
            <a:cxnSpLocks/>
          </p:cNvCxnSpPr>
          <p:nvPr userDrawn="1"/>
        </p:nvCxnSpPr>
        <p:spPr>
          <a:xfrm>
            <a:off x="3558232" y="3760698"/>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DFFF6BA-8445-0A4D-8810-37D2F7777171}"/>
              </a:ext>
            </a:extLst>
          </p:cNvPr>
          <p:cNvSpPr>
            <a:spLocks noGrp="1"/>
          </p:cNvSpPr>
          <p:nvPr>
            <p:ph type="body" sz="quarter" idx="20" hasCustomPrompt="1"/>
          </p:nvPr>
        </p:nvSpPr>
        <p:spPr>
          <a:xfrm>
            <a:off x="9053162" y="3020680"/>
            <a:ext cx="2659339" cy="365381"/>
          </a:xfrm>
          <a:prstGeom prst="rect">
            <a:avLst/>
          </a:prstGeom>
        </p:spPr>
        <p:txBody>
          <a:bodyPr/>
          <a:lstStyle>
            <a:lvl1pPr marL="0" indent="0" algn="l">
              <a:buNone/>
              <a:defRPr sz="2400" b="1">
                <a:solidFill>
                  <a:schemeClr val="tx1"/>
                </a:solidFill>
              </a:defRPr>
            </a:lvl1pPr>
          </a:lstStyle>
          <a:p>
            <a:pPr lvl="0"/>
            <a:r>
              <a:rPr lang="en-US" dirty="0"/>
              <a:t>Name</a:t>
            </a:r>
          </a:p>
        </p:txBody>
      </p:sp>
      <p:sp>
        <p:nvSpPr>
          <p:cNvPr id="19" name="Text Placeholder 7">
            <a:extLst>
              <a:ext uri="{FF2B5EF4-FFF2-40B4-BE49-F238E27FC236}">
                <a16:creationId xmlns:a16="http://schemas.microsoft.com/office/drawing/2014/main" id="{19B88457-EB3D-0F48-9A80-7F4711104E1A}"/>
              </a:ext>
            </a:extLst>
          </p:cNvPr>
          <p:cNvSpPr>
            <a:spLocks noGrp="1"/>
          </p:cNvSpPr>
          <p:nvPr>
            <p:ph type="body" sz="quarter" idx="21" hasCustomPrompt="1"/>
          </p:nvPr>
        </p:nvSpPr>
        <p:spPr>
          <a:xfrm>
            <a:off x="9053162" y="3422157"/>
            <a:ext cx="2593703" cy="266700"/>
          </a:xfrm>
          <a:prstGeom prst="rect">
            <a:avLst/>
          </a:prstGeom>
        </p:spPr>
        <p:txBody>
          <a:bodyPr/>
          <a:lstStyle>
            <a:lvl1pPr marL="0" indent="0" algn="l">
              <a:buNone/>
              <a:defRPr sz="2000">
                <a:solidFill>
                  <a:schemeClr val="tx1"/>
                </a:solidFill>
              </a:defRPr>
            </a:lvl1pPr>
          </a:lstStyle>
          <a:p>
            <a:pPr lvl="0"/>
            <a:r>
              <a:rPr lang="en-US" dirty="0"/>
              <a:t>Title</a:t>
            </a:r>
          </a:p>
        </p:txBody>
      </p:sp>
      <p:sp>
        <p:nvSpPr>
          <p:cNvPr id="20" name="Text Placeholder 10">
            <a:extLst>
              <a:ext uri="{FF2B5EF4-FFF2-40B4-BE49-F238E27FC236}">
                <a16:creationId xmlns:a16="http://schemas.microsoft.com/office/drawing/2014/main" id="{F8DED4FC-D950-A742-8563-B2D91CB2591C}"/>
              </a:ext>
            </a:extLst>
          </p:cNvPr>
          <p:cNvSpPr>
            <a:spLocks noGrp="1"/>
          </p:cNvSpPr>
          <p:nvPr>
            <p:ph type="body" sz="quarter" idx="22" hasCustomPrompt="1"/>
          </p:nvPr>
        </p:nvSpPr>
        <p:spPr>
          <a:xfrm>
            <a:off x="9053162" y="3842859"/>
            <a:ext cx="2279650" cy="952500"/>
          </a:xfrm>
          <a:prstGeom prst="rect">
            <a:avLst/>
          </a:prstGeom>
        </p:spPr>
        <p:txBody>
          <a:bodyPr/>
          <a:lstStyle>
            <a:lvl1pPr marL="0" indent="0" algn="l">
              <a:buNone/>
              <a:defRPr sz="1600">
                <a:solidFill>
                  <a:schemeClr val="bg2">
                    <a:lumMod val="10000"/>
                  </a:schemeClr>
                </a:solidFill>
              </a:defRPr>
            </a:lvl1pPr>
          </a:lstStyle>
          <a:p>
            <a:pPr lvl="0"/>
            <a:r>
              <a:rPr lang="en-US" dirty="0"/>
              <a:t>Blurb</a:t>
            </a:r>
          </a:p>
        </p:txBody>
      </p:sp>
      <p:sp>
        <p:nvSpPr>
          <p:cNvPr id="21" name="Picture Placeholder 10">
            <a:extLst>
              <a:ext uri="{FF2B5EF4-FFF2-40B4-BE49-F238E27FC236}">
                <a16:creationId xmlns:a16="http://schemas.microsoft.com/office/drawing/2014/main" id="{A4D4FC58-0D79-2647-B38C-140B89F8D8C3}"/>
              </a:ext>
            </a:extLst>
          </p:cNvPr>
          <p:cNvSpPr>
            <a:spLocks noGrp="1"/>
          </p:cNvSpPr>
          <p:nvPr>
            <p:ph type="pic" sz="quarter" idx="23"/>
          </p:nvPr>
        </p:nvSpPr>
        <p:spPr>
          <a:xfrm>
            <a:off x="6338814" y="2431132"/>
            <a:ext cx="2429961" cy="3007142"/>
          </a:xfrm>
          <a:prstGeom prst="rect">
            <a:avLst/>
          </a:prstGeom>
          <a:ln w="88900" cap="sq">
            <a:solidFill>
              <a:schemeClr val="tx1"/>
            </a:solidFill>
            <a:miter lim="800000"/>
          </a:ln>
        </p:spPr>
        <p:txBody>
          <a:bodyPr/>
          <a:lstStyle/>
          <a:p>
            <a:r>
              <a:rPr lang="en-US"/>
              <a:t>Click icon to add picture</a:t>
            </a:r>
          </a:p>
        </p:txBody>
      </p:sp>
      <p:cxnSp>
        <p:nvCxnSpPr>
          <p:cNvPr id="22" name="Straight Connector 21">
            <a:extLst>
              <a:ext uri="{FF2B5EF4-FFF2-40B4-BE49-F238E27FC236}">
                <a16:creationId xmlns:a16="http://schemas.microsoft.com/office/drawing/2014/main" id="{4D8181C2-599D-3149-A1FF-4823FF6AD010}"/>
              </a:ext>
            </a:extLst>
          </p:cNvPr>
          <p:cNvCxnSpPr>
            <a:cxnSpLocks/>
          </p:cNvCxnSpPr>
          <p:nvPr userDrawn="1"/>
        </p:nvCxnSpPr>
        <p:spPr>
          <a:xfrm>
            <a:off x="9150670" y="3769407"/>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1128C7-9904-308D-DE97-BBC6CD5A9832}"/>
              </a:ext>
            </a:extLst>
          </p:cNvPr>
          <p:cNvCxnSpPr>
            <a:cxnSpLocks/>
          </p:cNvCxnSpPr>
          <p:nvPr userDrawn="1"/>
        </p:nvCxnSpPr>
        <p:spPr>
          <a:xfrm>
            <a:off x="5625297" y="117623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60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_7_Content w/ photo">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EEFF3A9-2DB4-43EA-9113-4DF111FA97C3}"/>
              </a:ext>
            </a:extLst>
          </p:cNvPr>
          <p:cNvSpPr>
            <a:spLocks noGrp="1"/>
          </p:cNvSpPr>
          <p:nvPr>
            <p:ph type="pic" sz="quarter" idx="16"/>
          </p:nvPr>
        </p:nvSpPr>
        <p:spPr>
          <a:xfrm>
            <a:off x="0" y="919413"/>
            <a:ext cx="12192000" cy="2595947"/>
          </a:xfrm>
          <a:prstGeom prst="rect">
            <a:avLst/>
          </a:prstGeom>
        </p:spPr>
        <p:txBody>
          <a:bodyPr/>
          <a:lstStyle/>
          <a:p>
            <a:r>
              <a:rPr lang="en-US"/>
              <a:t>Click icon to add picture</a:t>
            </a:r>
            <a:endParaRPr lang="id-ID" dirty="0"/>
          </a:p>
        </p:txBody>
      </p:sp>
      <p:sp>
        <p:nvSpPr>
          <p:cNvPr id="2" name="Title 1">
            <a:extLst>
              <a:ext uri="{FF2B5EF4-FFF2-40B4-BE49-F238E27FC236}">
                <a16:creationId xmlns:a16="http://schemas.microsoft.com/office/drawing/2014/main" id="{42E9156B-30AB-084E-ADA9-FD67E6823749}"/>
              </a:ext>
            </a:extLst>
          </p:cNvPr>
          <p:cNvSpPr>
            <a:spLocks noGrp="1"/>
          </p:cNvSpPr>
          <p:nvPr>
            <p:ph type="title"/>
          </p:nvPr>
        </p:nvSpPr>
        <p:spPr>
          <a:xfrm>
            <a:off x="722085" y="3822429"/>
            <a:ext cx="10733314" cy="623754"/>
          </a:xfrm>
          <a:prstGeom prst="rect">
            <a:avLst/>
          </a:prstGeom>
        </p:spPr>
        <p:txBody>
          <a:bodyPr/>
          <a:lstStyle>
            <a:lvl1pPr>
              <a:defRPr b="1"/>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42F365B-77C3-A094-1AB9-C917D744AEA0}"/>
              </a:ext>
            </a:extLst>
          </p:cNvPr>
          <p:cNvCxnSpPr>
            <a:cxnSpLocks/>
          </p:cNvCxnSpPr>
          <p:nvPr userDrawn="1"/>
        </p:nvCxnSpPr>
        <p:spPr>
          <a:xfrm>
            <a:off x="827088" y="444618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B95B37CF-7365-9747-538C-7154C9CE4791}"/>
              </a:ext>
            </a:extLst>
          </p:cNvPr>
          <p:cNvSpPr>
            <a:spLocks noGrp="1"/>
          </p:cNvSpPr>
          <p:nvPr>
            <p:ph type="body" sz="quarter" idx="10"/>
          </p:nvPr>
        </p:nvSpPr>
        <p:spPr>
          <a:xfrm>
            <a:off x="722084" y="4654742"/>
            <a:ext cx="10733315" cy="1733358"/>
          </a:xfrm>
          <a:prstGeom prst="rect">
            <a:avLst/>
          </a:prstGeom>
        </p:spPr>
        <p:txBody>
          <a:bodyPr/>
          <a:lstStyle>
            <a:lvl1pPr marL="228600" indent="-228600">
              <a:buFont typeface="Arial" panose="020B0604020202020204" pitchFamily="34" charset="0"/>
              <a:buChar char="•"/>
              <a:defRPr sz="2600">
                <a:solidFill>
                  <a:schemeClr val="bg2">
                    <a:lumMod val="10000"/>
                  </a:schemeClr>
                </a:solidFill>
              </a:defRPr>
            </a:lvl1pPr>
            <a:lvl2pPr marL="685800" indent="-228600">
              <a:buFont typeface="Wingdings" pitchFamily="2" charset="2"/>
              <a:buChar char="§"/>
              <a:defRPr sz="2400">
                <a:solidFill>
                  <a:schemeClr val="bg2">
                    <a:lumMod val="10000"/>
                  </a:schemeClr>
                </a:solidFill>
              </a:defRPr>
            </a:lvl2pPr>
            <a:lvl3pPr marL="1143000" indent="-228600">
              <a:buFont typeface="Courier New" panose="02070309020205020404" pitchFamily="49" charset="0"/>
              <a:buChar char="o"/>
              <a:defRPr sz="2200">
                <a:solidFill>
                  <a:schemeClr val="bg2">
                    <a:lumMod val="10000"/>
                  </a:schemeClr>
                </a:solidFill>
              </a:defRPr>
            </a:lvl3pPr>
            <a:lvl4pPr marL="1600200" indent="-228600">
              <a:buFont typeface="Wingdings" pitchFamily="2" charset="2"/>
              <a:buChar char="ü"/>
              <a:defRPr>
                <a:solidFill>
                  <a:schemeClr val="bg2">
                    <a:lumMod val="10000"/>
                  </a:schemeClr>
                </a:solidFill>
              </a:defRPr>
            </a:lvl4pPr>
            <a:lvl5pPr marL="2057400" indent="-228600">
              <a:buFont typeface="Wingdings" pitchFamily="2" charset="2"/>
              <a:buChar char="Ø"/>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471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_8_Photo Slid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DC8CFF0B-A728-419C-9D03-2B57B2735663}"/>
              </a:ext>
            </a:extLst>
          </p:cNvPr>
          <p:cNvSpPr>
            <a:spLocks noGrp="1"/>
          </p:cNvSpPr>
          <p:nvPr>
            <p:ph type="pic" sz="quarter" idx="17"/>
          </p:nvPr>
        </p:nvSpPr>
        <p:spPr>
          <a:xfrm>
            <a:off x="1074470" y="1822422"/>
            <a:ext cx="3017520" cy="2778124"/>
          </a:xfrm>
          <a:prstGeom prst="rect">
            <a:avLst/>
          </a:prstGeom>
        </p:spPr>
        <p:txBody>
          <a:bodyPr/>
          <a:lstStyle/>
          <a:p>
            <a:r>
              <a:rPr lang="en-US"/>
              <a:t>Click icon to add picture</a:t>
            </a:r>
            <a:endParaRPr lang="id-ID" dirty="0"/>
          </a:p>
        </p:txBody>
      </p:sp>
      <p:sp>
        <p:nvSpPr>
          <p:cNvPr id="7" name="Picture Placeholder 2">
            <a:extLst>
              <a:ext uri="{FF2B5EF4-FFF2-40B4-BE49-F238E27FC236}">
                <a16:creationId xmlns:a16="http://schemas.microsoft.com/office/drawing/2014/main" id="{E4581D1A-95C8-47C5-80E9-5F14875DEC1A}"/>
              </a:ext>
            </a:extLst>
          </p:cNvPr>
          <p:cNvSpPr>
            <a:spLocks noGrp="1"/>
          </p:cNvSpPr>
          <p:nvPr>
            <p:ph type="pic" sz="quarter" idx="18"/>
          </p:nvPr>
        </p:nvSpPr>
        <p:spPr>
          <a:xfrm>
            <a:off x="4587240" y="1822422"/>
            <a:ext cx="3017520" cy="2778124"/>
          </a:xfrm>
          <a:prstGeom prst="rect">
            <a:avLst/>
          </a:prstGeom>
        </p:spPr>
        <p:txBody>
          <a:bodyPr/>
          <a:lstStyle/>
          <a:p>
            <a:r>
              <a:rPr lang="en-US"/>
              <a:t>Click icon to add picture</a:t>
            </a:r>
            <a:endParaRPr lang="id-ID" dirty="0"/>
          </a:p>
        </p:txBody>
      </p:sp>
      <p:sp>
        <p:nvSpPr>
          <p:cNvPr id="8" name="Picture Placeholder 2">
            <a:extLst>
              <a:ext uri="{FF2B5EF4-FFF2-40B4-BE49-F238E27FC236}">
                <a16:creationId xmlns:a16="http://schemas.microsoft.com/office/drawing/2014/main" id="{056E4E8B-20A6-4227-974D-F39D856C023F}"/>
              </a:ext>
            </a:extLst>
          </p:cNvPr>
          <p:cNvSpPr>
            <a:spLocks noGrp="1"/>
          </p:cNvSpPr>
          <p:nvPr>
            <p:ph type="pic" sz="quarter" idx="19"/>
          </p:nvPr>
        </p:nvSpPr>
        <p:spPr>
          <a:xfrm>
            <a:off x="8100010" y="1822422"/>
            <a:ext cx="3017520" cy="2778124"/>
          </a:xfrm>
          <a:prstGeom prst="rect">
            <a:avLst/>
          </a:prstGeom>
        </p:spPr>
        <p:txBody>
          <a:bodyPr/>
          <a:lstStyle/>
          <a:p>
            <a:r>
              <a:rPr lang="en-US"/>
              <a:t>Click icon to add picture</a:t>
            </a:r>
            <a:endParaRPr lang="id-ID" dirty="0"/>
          </a:p>
        </p:txBody>
      </p:sp>
      <p:sp>
        <p:nvSpPr>
          <p:cNvPr id="2" name="Title 1">
            <a:extLst>
              <a:ext uri="{FF2B5EF4-FFF2-40B4-BE49-F238E27FC236}">
                <a16:creationId xmlns:a16="http://schemas.microsoft.com/office/drawing/2014/main" id="{58C05706-40E8-7740-A8F8-A19692224F70}"/>
              </a:ext>
            </a:extLst>
          </p:cNvPr>
          <p:cNvSpPr>
            <a:spLocks noGrp="1"/>
          </p:cNvSpPr>
          <p:nvPr>
            <p:ph type="title"/>
          </p:nvPr>
        </p:nvSpPr>
        <p:spPr>
          <a:xfrm>
            <a:off x="838200" y="365125"/>
            <a:ext cx="10515600" cy="752475"/>
          </a:xfrm>
          <a:prstGeom prst="rect">
            <a:avLst/>
          </a:prstGeom>
        </p:spPr>
        <p:txBody>
          <a:bodyPr/>
          <a:lstStyle>
            <a:lvl1pPr>
              <a:defRPr b="1"/>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0E75CD38-9765-1C1B-3D4F-E446AD1BCD33}"/>
              </a:ext>
            </a:extLst>
          </p:cNvPr>
          <p:cNvCxnSpPr>
            <a:cxnSpLocks/>
          </p:cNvCxnSpPr>
          <p:nvPr userDrawn="1"/>
        </p:nvCxnSpPr>
        <p:spPr>
          <a:xfrm>
            <a:off x="969952" y="102226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14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_9_Tabl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1645-52E9-EE42-A783-84457E95E57B}"/>
              </a:ext>
            </a:extLst>
          </p:cNvPr>
          <p:cNvSpPr>
            <a:spLocks noGrp="1"/>
          </p:cNvSpPr>
          <p:nvPr>
            <p:ph type="title"/>
          </p:nvPr>
        </p:nvSpPr>
        <p:spPr>
          <a:xfrm>
            <a:off x="838200" y="365125"/>
            <a:ext cx="10515600" cy="709083"/>
          </a:xfrm>
          <a:prstGeom prst="rect">
            <a:avLst/>
          </a:prstGeom>
        </p:spPr>
        <p:txBody>
          <a:bodyPr/>
          <a:lstStyle>
            <a:lvl1pPr>
              <a:defRPr b="1"/>
            </a:lvl1pPr>
          </a:lstStyle>
          <a:p>
            <a:r>
              <a:rPr lang="en-US"/>
              <a:t>Click to edit Master title style</a:t>
            </a:r>
            <a:endParaRPr lang="en-US" dirty="0"/>
          </a:p>
        </p:txBody>
      </p:sp>
      <p:graphicFrame>
        <p:nvGraphicFramePr>
          <p:cNvPr id="3" name="Chart 2">
            <a:extLst>
              <a:ext uri="{FF2B5EF4-FFF2-40B4-BE49-F238E27FC236}">
                <a16:creationId xmlns:a16="http://schemas.microsoft.com/office/drawing/2014/main" id="{83492BA9-3710-6146-A61A-1E991E7B764B}"/>
              </a:ext>
            </a:extLst>
          </p:cNvPr>
          <p:cNvGraphicFramePr/>
          <p:nvPr userDrawn="1">
            <p:extLst>
              <p:ext uri="{D42A27DB-BD31-4B8C-83A1-F6EECF244321}">
                <p14:modId xmlns:p14="http://schemas.microsoft.com/office/powerpoint/2010/main" val="2180298099"/>
              </p:ext>
            </p:extLst>
          </p:nvPr>
        </p:nvGraphicFramePr>
        <p:xfrm>
          <a:off x="2032000" y="1074208"/>
          <a:ext cx="8128000" cy="541866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E40A0C20-E40F-3145-0E21-B246E1BAE220}"/>
              </a:ext>
            </a:extLst>
          </p:cNvPr>
          <p:cNvCxnSpPr>
            <a:cxnSpLocks/>
          </p:cNvCxnSpPr>
          <p:nvPr userDrawn="1"/>
        </p:nvCxnSpPr>
        <p:spPr>
          <a:xfrm>
            <a:off x="969952" y="1022263"/>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63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3356C-43B9-6D4A-9153-588AD49B95E6}"/>
              </a:ext>
            </a:extLst>
          </p:cNvPr>
          <p:cNvSpPr txBox="1"/>
          <p:nvPr userDrawn="1"/>
        </p:nvSpPr>
        <p:spPr>
          <a:xfrm>
            <a:off x="9231379" y="6387064"/>
            <a:ext cx="2339116" cy="276999"/>
          </a:xfrm>
          <a:prstGeom prst="rect">
            <a:avLst/>
          </a:prstGeom>
          <a:noFill/>
        </p:spPr>
        <p:txBody>
          <a:bodyPr wrap="square" rtlCol="0">
            <a:spAutoFit/>
          </a:bodyPr>
          <a:lstStyle/>
          <a:p>
            <a:pPr algn="r"/>
            <a:r>
              <a:rPr lang="id-ID" sz="1200" dirty="0" err="1">
                <a:solidFill>
                  <a:schemeClr val="bg1">
                    <a:lumMod val="65000"/>
                  </a:schemeClr>
                </a:solidFill>
                <a:latin typeface="Calibri" panose="020F0502020204030204" pitchFamily="34" charset="0"/>
                <a:ea typeface="Roboto" panose="02000000000000000000" pitchFamily="2" charset="0"/>
                <a:cs typeface="Calibri" panose="020F0502020204030204" pitchFamily="34" charset="0"/>
              </a:rPr>
              <a:t>Bolton-Menk.com</a:t>
            </a:r>
            <a:endParaRPr lang="en-US" sz="1200" dirty="0">
              <a:solidFill>
                <a:schemeClr val="bg1">
                  <a:lumMod val="65000"/>
                </a:schemeClr>
              </a:solidFill>
              <a:latin typeface="Calibri" panose="020F0502020204030204" pitchFamily="34" charset="0"/>
              <a:ea typeface="Roboto" panose="02000000000000000000" pitchFamily="2" charset="0"/>
              <a:cs typeface="Calibri" panose="020F0502020204030204" pitchFamily="34" charset="0"/>
            </a:endParaRPr>
          </a:p>
        </p:txBody>
      </p:sp>
      <p:pic>
        <p:nvPicPr>
          <p:cNvPr id="4" name="Picture 3">
            <a:extLst>
              <a:ext uri="{FF2B5EF4-FFF2-40B4-BE49-F238E27FC236}">
                <a16:creationId xmlns:a16="http://schemas.microsoft.com/office/drawing/2014/main" id="{AC1C7D10-2E9F-474E-BC21-E7B4E4ADD2BE}"/>
              </a:ext>
            </a:extLst>
          </p:cNvPr>
          <p:cNvPicPr>
            <a:picLocks noChangeAspect="1"/>
          </p:cNvPicPr>
          <p:nvPr userDrawn="1"/>
        </p:nvPicPr>
        <p:blipFill rotWithShape="1">
          <a:blip r:embed="rId36">
            <a:extLst>
              <a:ext uri="{28A0092B-C50C-407E-A947-70E740481C1C}">
                <a14:useLocalDpi xmlns:a14="http://schemas.microsoft.com/office/drawing/2010/main" val="0"/>
              </a:ext>
            </a:extLst>
          </a:blip>
          <a:srcRect r="69406" b="27185"/>
          <a:stretch/>
        </p:blipFill>
        <p:spPr>
          <a:xfrm>
            <a:off x="11576538" y="6290180"/>
            <a:ext cx="392723" cy="373883"/>
          </a:xfrm>
          <a:prstGeom prst="rect">
            <a:avLst/>
          </a:prstGeom>
        </p:spPr>
      </p:pic>
    </p:spTree>
    <p:extLst>
      <p:ext uri="{BB962C8B-B14F-4D97-AF65-F5344CB8AC3E}">
        <p14:creationId xmlns:p14="http://schemas.microsoft.com/office/powerpoint/2010/main" val="7263432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15" r:id="rId4"/>
    <p:sldLayoutId id="2147483813" r:id="rId5"/>
    <p:sldLayoutId id="2147483841" r:id="rId6"/>
    <p:sldLayoutId id="2147483792" r:id="rId7"/>
    <p:sldLayoutId id="2147483834" r:id="rId8"/>
    <p:sldLayoutId id="2147483835" r:id="rId9"/>
    <p:sldLayoutId id="2147483836" r:id="rId10"/>
    <p:sldLayoutId id="2147483837" r:id="rId11"/>
    <p:sldLayoutId id="2147483838" r:id="rId12"/>
    <p:sldLayoutId id="2147483839" r:id="rId13"/>
    <p:sldLayoutId id="2147483840" r:id="rId14"/>
    <p:sldLayoutId id="2147483832" r:id="rId15"/>
    <p:sldLayoutId id="2147483715" r:id="rId16"/>
    <p:sldLayoutId id="2147483730" r:id="rId17"/>
    <p:sldLayoutId id="2147483738" r:id="rId18"/>
    <p:sldLayoutId id="2147483736" r:id="rId19"/>
    <p:sldLayoutId id="2147483737" r:id="rId20"/>
    <p:sldLayoutId id="2147483739" r:id="rId21"/>
    <p:sldLayoutId id="2147483748" r:id="rId22"/>
    <p:sldLayoutId id="2147483731" r:id="rId23"/>
    <p:sldLayoutId id="2147483787" r:id="rId24"/>
    <p:sldLayoutId id="2147483826" r:id="rId25"/>
    <p:sldLayoutId id="2147483729" r:id="rId26"/>
    <p:sldLayoutId id="2147483732" r:id="rId27"/>
    <p:sldLayoutId id="2147483743" r:id="rId28"/>
    <p:sldLayoutId id="2147483751" r:id="rId29"/>
    <p:sldLayoutId id="2147483778" r:id="rId30"/>
    <p:sldLayoutId id="2147483830" r:id="rId31"/>
    <p:sldLayoutId id="2147483842" r:id="rId32"/>
    <p:sldLayoutId id="2147483843" r:id="rId33"/>
    <p:sldLayoutId id="2147483844"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microsoft.com/office/2018/10/relationships/comments" Target="../comments/modernComment_1B2_1B914B6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4" Type="http://schemas.microsoft.com/office/2018/10/relationships/comments" Target="../comments/modernComment_143_36A7117F.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microsoft.com/office/2018/10/relationships/comments" Target="../comments/modernComment_1B1_C40168BC.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62F4410A-F756-F5DA-C168-7CA06D3551A3}"/>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706" t="308" r="48188" b="796"/>
          <a:stretch/>
        </p:blipFill>
        <p:spPr bwMode="auto">
          <a:xfrm>
            <a:off x="733425" y="650875"/>
            <a:ext cx="4449763" cy="4845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5AC8CC95-AAE5-4755-D0FE-6B23E8F3BE9B}"/>
              </a:ext>
            </a:extLst>
          </p:cNvPr>
          <p:cNvSpPr>
            <a:spLocks noGrp="1"/>
          </p:cNvSpPr>
          <p:nvPr>
            <p:ph type="body" sz="quarter" idx="11"/>
          </p:nvPr>
        </p:nvSpPr>
        <p:spPr>
          <a:xfrm>
            <a:off x="1293813" y="5035303"/>
            <a:ext cx="3330575" cy="1122362"/>
          </a:xfrm>
        </p:spPr>
        <p:txBody>
          <a:bodyPr/>
          <a:lstStyle/>
          <a:p>
            <a:r>
              <a:rPr lang="en-US" dirty="0"/>
              <a:t>Iowa League of Cities</a:t>
            </a:r>
          </a:p>
          <a:p>
            <a:r>
              <a:rPr lang="en-US" sz="2000" dirty="0"/>
              <a:t>Sept. 29, 2022</a:t>
            </a:r>
          </a:p>
        </p:txBody>
      </p:sp>
      <p:sp>
        <p:nvSpPr>
          <p:cNvPr id="10" name="Title 9">
            <a:extLst>
              <a:ext uri="{FF2B5EF4-FFF2-40B4-BE49-F238E27FC236}">
                <a16:creationId xmlns:a16="http://schemas.microsoft.com/office/drawing/2014/main" id="{1A4F530E-41DA-E8D5-0AD4-CF29F4DD4801}"/>
              </a:ext>
            </a:extLst>
          </p:cNvPr>
          <p:cNvSpPr>
            <a:spLocks noGrp="1"/>
          </p:cNvSpPr>
          <p:nvPr>
            <p:ph type="title"/>
          </p:nvPr>
        </p:nvSpPr>
        <p:spPr>
          <a:xfrm>
            <a:off x="6782994" y="1552813"/>
            <a:ext cx="4449565" cy="519209"/>
          </a:xfrm>
        </p:spPr>
        <p:txBody>
          <a:bodyPr/>
          <a:lstStyle/>
          <a:p>
            <a:r>
              <a:rPr lang="en-US" dirty="0"/>
              <a:t>Implementing Comprehensive Plans: </a:t>
            </a:r>
            <a:r>
              <a:rPr lang="en-US" b="0" dirty="0"/>
              <a:t>A Roadmap</a:t>
            </a:r>
          </a:p>
        </p:txBody>
      </p:sp>
      <p:sp>
        <p:nvSpPr>
          <p:cNvPr id="13" name="Text Placeholder 12">
            <a:extLst>
              <a:ext uri="{FF2B5EF4-FFF2-40B4-BE49-F238E27FC236}">
                <a16:creationId xmlns:a16="http://schemas.microsoft.com/office/drawing/2014/main" id="{864B565E-AF56-D0DD-5741-A03E114146FF}"/>
              </a:ext>
            </a:extLst>
          </p:cNvPr>
          <p:cNvSpPr>
            <a:spLocks noGrp="1"/>
          </p:cNvSpPr>
          <p:nvPr>
            <p:ph type="body" sz="quarter" idx="12"/>
          </p:nvPr>
        </p:nvSpPr>
        <p:spPr>
          <a:xfrm>
            <a:off x="6782994" y="3858689"/>
            <a:ext cx="4137025" cy="2755900"/>
          </a:xfrm>
        </p:spPr>
        <p:txBody>
          <a:bodyPr/>
          <a:lstStyle/>
          <a:p>
            <a:r>
              <a:rPr lang="en-US" dirty="0"/>
              <a:t>Presented by</a:t>
            </a:r>
          </a:p>
          <a:p>
            <a:r>
              <a:rPr lang="en-US" dirty="0"/>
              <a:t>Rose Schroder, AICP</a:t>
            </a:r>
            <a:br>
              <a:rPr lang="en-US" dirty="0"/>
            </a:br>
            <a:r>
              <a:rPr lang="en-US" i="1" dirty="0"/>
              <a:t>Senior Urban Planner</a:t>
            </a:r>
          </a:p>
        </p:txBody>
      </p:sp>
      <p:cxnSp>
        <p:nvCxnSpPr>
          <p:cNvPr id="14" name="Straight Connector 13">
            <a:extLst>
              <a:ext uri="{FF2B5EF4-FFF2-40B4-BE49-F238E27FC236}">
                <a16:creationId xmlns:a16="http://schemas.microsoft.com/office/drawing/2014/main" id="{51B945CB-2192-F695-1F5B-C00DC9116225}"/>
              </a:ext>
            </a:extLst>
          </p:cNvPr>
          <p:cNvCxnSpPr>
            <a:cxnSpLocks/>
          </p:cNvCxnSpPr>
          <p:nvPr/>
        </p:nvCxnSpPr>
        <p:spPr>
          <a:xfrm>
            <a:off x="6928782" y="3611764"/>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30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E0B4D5-2386-A05B-FAEF-54B3AFD7501F}"/>
              </a:ext>
            </a:extLst>
          </p:cNvPr>
          <p:cNvSpPr>
            <a:spLocks noGrp="1"/>
          </p:cNvSpPr>
          <p:nvPr>
            <p:ph type="body" sz="quarter" idx="11"/>
          </p:nvPr>
        </p:nvSpPr>
        <p:spPr>
          <a:xfrm>
            <a:off x="774126" y="4063365"/>
            <a:ext cx="3011488" cy="2378075"/>
          </a:xfrm>
        </p:spPr>
        <p:txBody>
          <a:bodyPr/>
          <a:lstStyle/>
          <a:p>
            <a:r>
              <a:rPr lang="en-US" dirty="0"/>
              <a:t>Rezoning &amp; standards</a:t>
            </a:r>
          </a:p>
          <a:p>
            <a:r>
              <a:rPr lang="en-US" dirty="0"/>
              <a:t>Holistic view</a:t>
            </a:r>
          </a:p>
          <a:p>
            <a:r>
              <a:rPr lang="en-US" dirty="0"/>
              <a:t>Funding Commitment</a:t>
            </a:r>
          </a:p>
        </p:txBody>
      </p:sp>
      <p:sp>
        <p:nvSpPr>
          <p:cNvPr id="8" name="Text Placeholder 7">
            <a:extLst>
              <a:ext uri="{FF2B5EF4-FFF2-40B4-BE49-F238E27FC236}">
                <a16:creationId xmlns:a16="http://schemas.microsoft.com/office/drawing/2014/main" id="{AC0EDB10-A249-811B-500C-0B6A214E119E}"/>
              </a:ext>
            </a:extLst>
          </p:cNvPr>
          <p:cNvSpPr>
            <a:spLocks noGrp="1"/>
          </p:cNvSpPr>
          <p:nvPr>
            <p:ph type="body" sz="quarter" idx="12"/>
          </p:nvPr>
        </p:nvSpPr>
        <p:spPr/>
        <p:txBody>
          <a:bodyPr/>
          <a:lstStyle/>
          <a:p>
            <a:r>
              <a:rPr lang="en-US" b="1" i="1" dirty="0"/>
              <a:t>Common ground for all parties is important, even if goals differ.</a:t>
            </a:r>
          </a:p>
        </p:txBody>
      </p:sp>
      <p:sp>
        <p:nvSpPr>
          <p:cNvPr id="5" name="Title 4">
            <a:extLst>
              <a:ext uri="{FF2B5EF4-FFF2-40B4-BE49-F238E27FC236}">
                <a16:creationId xmlns:a16="http://schemas.microsoft.com/office/drawing/2014/main" id="{98AA17CF-506D-7245-A93C-66AB777817F7}"/>
              </a:ext>
            </a:extLst>
          </p:cNvPr>
          <p:cNvSpPr>
            <a:spLocks noGrp="1"/>
          </p:cNvSpPr>
          <p:nvPr>
            <p:ph type="title"/>
          </p:nvPr>
        </p:nvSpPr>
        <p:spPr>
          <a:xfrm>
            <a:off x="549961" y="2651456"/>
            <a:ext cx="3157778" cy="691819"/>
          </a:xfrm>
        </p:spPr>
        <p:txBody>
          <a:bodyPr/>
          <a:lstStyle/>
          <a:p>
            <a:r>
              <a:rPr lang="en-US" dirty="0"/>
              <a:t>Regulations</a:t>
            </a:r>
            <a:br>
              <a:rPr lang="en-US" dirty="0"/>
            </a:br>
            <a:r>
              <a:rPr lang="en-US" dirty="0"/>
              <a:t>&amp; Goals</a:t>
            </a:r>
          </a:p>
        </p:txBody>
      </p:sp>
      <p:pic>
        <p:nvPicPr>
          <p:cNvPr id="10" name="Picture 4">
            <a:extLst>
              <a:ext uri="{FF2B5EF4-FFF2-40B4-BE49-F238E27FC236}">
                <a16:creationId xmlns:a16="http://schemas.microsoft.com/office/drawing/2014/main" id="{5C4690C7-10B1-4064-A31A-7CFADF12EB43}"/>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t="14282" b="14282"/>
          <a:stretch>
            <a:fillRect/>
          </a:stretch>
        </p:blipFill>
        <p:spPr bwMode="auto">
          <a:xfrm>
            <a:off x="3786188" y="517525"/>
            <a:ext cx="8405812" cy="337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506856"/>
      </p:ext>
    </p:extLst>
  </p:cSld>
  <p:clrMapOvr>
    <a:masterClrMapping/>
  </p:clrMapOvr>
  <p:extLst>
    <p:ext uri="{6950BFC3-D8DA-4A85-94F7-54DA5524770B}">
      <p188:commentRel xmlns:p188="http://schemas.microsoft.com/office/powerpoint/2018/8/main" xmlns=""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a:extLst>
              <a:ext uri="{FF2B5EF4-FFF2-40B4-BE49-F238E27FC236}">
                <a16:creationId xmlns:a16="http://schemas.microsoft.com/office/drawing/2014/main" id="{249B9AAC-5B49-278C-17FA-3CE2AD06036A}"/>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t="8321" b="8321"/>
          <a:stretch>
            <a:fillRect/>
          </a:stretch>
        </p:blipFill>
        <p:spPr bwMode="auto">
          <a:xfrm>
            <a:off x="0" y="0"/>
            <a:ext cx="12192000" cy="60420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14B91B9-448E-A652-769E-EE61602152B6}"/>
              </a:ext>
            </a:extLst>
          </p:cNvPr>
          <p:cNvSpPr/>
          <p:nvPr/>
        </p:nvSpPr>
        <p:spPr>
          <a:xfrm>
            <a:off x="0" y="1604572"/>
            <a:ext cx="12192000" cy="410307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highlight>
                <a:srgbClr val="0EAAE3"/>
              </a:highlight>
            </a:endParaRPr>
          </a:p>
        </p:txBody>
      </p:sp>
      <p:sp>
        <p:nvSpPr>
          <p:cNvPr id="15" name="Title 14">
            <a:extLst>
              <a:ext uri="{FF2B5EF4-FFF2-40B4-BE49-F238E27FC236}">
                <a16:creationId xmlns:a16="http://schemas.microsoft.com/office/drawing/2014/main" id="{7A5E2F1B-B898-0DD2-00B0-8B14B5C3DAFE}"/>
              </a:ext>
            </a:extLst>
          </p:cNvPr>
          <p:cNvSpPr>
            <a:spLocks noGrp="1"/>
          </p:cNvSpPr>
          <p:nvPr>
            <p:ph type="title"/>
          </p:nvPr>
        </p:nvSpPr>
        <p:spPr>
          <a:xfrm>
            <a:off x="1846648" y="1885873"/>
            <a:ext cx="8837394" cy="669834"/>
          </a:xfrm>
        </p:spPr>
        <p:txBody>
          <a:bodyPr/>
          <a:lstStyle/>
          <a:p>
            <a:r>
              <a:rPr lang="en-US" dirty="0"/>
              <a:t>Take - Aways</a:t>
            </a:r>
          </a:p>
        </p:txBody>
      </p:sp>
      <p:sp>
        <p:nvSpPr>
          <p:cNvPr id="17" name="Text Placeholder 16">
            <a:extLst>
              <a:ext uri="{FF2B5EF4-FFF2-40B4-BE49-F238E27FC236}">
                <a16:creationId xmlns:a16="http://schemas.microsoft.com/office/drawing/2014/main" id="{BD1F165A-3B8D-7D39-B149-40C68C2BA5ED}"/>
              </a:ext>
            </a:extLst>
          </p:cNvPr>
          <p:cNvSpPr>
            <a:spLocks noGrp="1"/>
          </p:cNvSpPr>
          <p:nvPr>
            <p:ph type="body" sz="quarter" idx="13"/>
          </p:nvPr>
        </p:nvSpPr>
        <p:spPr>
          <a:xfrm>
            <a:off x="1846648" y="2885477"/>
            <a:ext cx="10097702" cy="1087046"/>
          </a:xfrm>
        </p:spPr>
        <p:txBody>
          <a:bodyPr/>
          <a:lstStyle/>
          <a:p>
            <a:pPr marL="342900" indent="-342900">
              <a:buFont typeface="Arial" panose="020B0604020202020204" pitchFamily="34" charset="0"/>
              <a:buChar char="•"/>
            </a:pPr>
            <a:r>
              <a:rPr lang="en-US" dirty="0"/>
              <a:t>Bring everyone to the table early and often</a:t>
            </a:r>
          </a:p>
          <a:p>
            <a:pPr marL="342900" indent="-342900">
              <a:buFont typeface="Arial" panose="020B0604020202020204" pitchFamily="34" charset="0"/>
              <a:buChar char="•"/>
            </a:pPr>
            <a:r>
              <a:rPr lang="en-US" dirty="0"/>
              <a:t>Keep the community interested</a:t>
            </a:r>
          </a:p>
          <a:p>
            <a:pPr marL="342900" indent="-342900">
              <a:buFont typeface="Arial" panose="020B0604020202020204" pitchFamily="34" charset="0"/>
              <a:buChar char="•"/>
            </a:pPr>
            <a:r>
              <a:rPr lang="en-US" dirty="0"/>
              <a:t>Make regulatory changes to support the policies developed in the plan</a:t>
            </a:r>
          </a:p>
          <a:p>
            <a:pPr marL="342900" indent="-342900">
              <a:buFont typeface="Arial" panose="020B0604020202020204" pitchFamily="34" charset="0"/>
              <a:buChar char="•"/>
            </a:pPr>
            <a:r>
              <a:rPr lang="en-US" dirty="0"/>
              <a:t>Budget Considerations</a:t>
            </a:r>
          </a:p>
          <a:p>
            <a:pPr marL="342900" indent="-342900">
              <a:buFont typeface="Arial" panose="020B0604020202020204" pitchFamily="34" charset="0"/>
              <a:buChar char="•"/>
            </a:pPr>
            <a:r>
              <a:rPr lang="en-US" dirty="0"/>
              <a:t>Use it!  Be consistent with land use decisions</a:t>
            </a:r>
          </a:p>
          <a:p>
            <a:pPr marL="342900" indent="-342900">
              <a:buFont typeface="Arial" panose="020B0604020202020204" pitchFamily="34" charset="0"/>
              <a:buChar char="•"/>
            </a:pPr>
            <a:r>
              <a:rPr lang="en-US" dirty="0"/>
              <a:t>Align with partners</a:t>
            </a:r>
          </a:p>
        </p:txBody>
      </p:sp>
      <p:cxnSp>
        <p:nvCxnSpPr>
          <p:cNvPr id="13" name="Straight Connector 12">
            <a:extLst>
              <a:ext uri="{FF2B5EF4-FFF2-40B4-BE49-F238E27FC236}">
                <a16:creationId xmlns:a16="http://schemas.microsoft.com/office/drawing/2014/main" id="{4983A062-8649-20B1-2059-8486BAD7C8E9}"/>
              </a:ext>
            </a:extLst>
          </p:cNvPr>
          <p:cNvCxnSpPr>
            <a:cxnSpLocks/>
          </p:cNvCxnSpPr>
          <p:nvPr/>
        </p:nvCxnSpPr>
        <p:spPr>
          <a:xfrm>
            <a:off x="2069438" y="2702976"/>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29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E00A-CEE6-51DC-8063-396DBC426A0D}"/>
              </a:ext>
            </a:extLst>
          </p:cNvPr>
          <p:cNvSpPr>
            <a:spLocks noGrp="1"/>
          </p:cNvSpPr>
          <p:nvPr>
            <p:ph type="title"/>
          </p:nvPr>
        </p:nvSpPr>
        <p:spPr>
          <a:xfrm>
            <a:off x="1800987" y="2169713"/>
            <a:ext cx="5150801" cy="592761"/>
          </a:xfrm>
        </p:spPr>
        <p:txBody>
          <a:bodyPr/>
          <a:lstStyle/>
          <a:p>
            <a:r>
              <a:rPr lang="en-US" dirty="0"/>
              <a:t>Thank you! </a:t>
            </a:r>
            <a:endParaRPr lang="en-US" b="0" dirty="0"/>
          </a:p>
        </p:txBody>
      </p:sp>
      <p:sp>
        <p:nvSpPr>
          <p:cNvPr id="3" name="Text Placeholder 2">
            <a:extLst>
              <a:ext uri="{FF2B5EF4-FFF2-40B4-BE49-F238E27FC236}">
                <a16:creationId xmlns:a16="http://schemas.microsoft.com/office/drawing/2014/main" id="{CB6AE809-9627-6C93-8EB6-384BEA20C9C9}"/>
              </a:ext>
            </a:extLst>
          </p:cNvPr>
          <p:cNvSpPr>
            <a:spLocks noGrp="1"/>
          </p:cNvSpPr>
          <p:nvPr>
            <p:ph type="body" sz="quarter" idx="11"/>
          </p:nvPr>
        </p:nvSpPr>
        <p:spPr/>
        <p:txBody>
          <a:bodyPr/>
          <a:lstStyle/>
          <a:p>
            <a:r>
              <a:rPr lang="en-US" sz="4400" dirty="0"/>
              <a:t>Questions?</a:t>
            </a:r>
          </a:p>
        </p:txBody>
      </p:sp>
      <p:sp>
        <p:nvSpPr>
          <p:cNvPr id="6" name="Text Placeholder 5">
            <a:extLst>
              <a:ext uri="{FF2B5EF4-FFF2-40B4-BE49-F238E27FC236}">
                <a16:creationId xmlns:a16="http://schemas.microsoft.com/office/drawing/2014/main" id="{DF839785-B853-A955-04E3-224171DCF9CC}"/>
              </a:ext>
            </a:extLst>
          </p:cNvPr>
          <p:cNvSpPr>
            <a:spLocks noGrp="1"/>
          </p:cNvSpPr>
          <p:nvPr>
            <p:ph type="body" sz="quarter" idx="25"/>
          </p:nvPr>
        </p:nvSpPr>
        <p:spPr/>
        <p:txBody>
          <a:bodyPr/>
          <a:lstStyle/>
          <a:p>
            <a:r>
              <a:rPr lang="en-US" dirty="0"/>
              <a:t>515-380-4396</a:t>
            </a:r>
          </a:p>
          <a:p>
            <a:r>
              <a:rPr lang="en-US" dirty="0"/>
              <a:t>Rose.Schroder@bolton-menk.com</a:t>
            </a:r>
          </a:p>
        </p:txBody>
      </p:sp>
      <p:pic>
        <p:nvPicPr>
          <p:cNvPr id="7" name="Picture 4">
            <a:extLst>
              <a:ext uri="{FF2B5EF4-FFF2-40B4-BE49-F238E27FC236}">
                <a16:creationId xmlns:a16="http://schemas.microsoft.com/office/drawing/2014/main" id="{EBBFDBDA-AA6C-1E4D-7E55-195019CAD47B}"/>
              </a:ext>
            </a:extLst>
          </p:cNvPr>
          <p:cNvPicPr>
            <a:picLocks noGrp="1" noChangeAspect="1" noChangeArrowheads="1"/>
          </p:cNvPicPr>
          <p:nvPr>
            <p:ph type="pic" sz="quarter" idx="23"/>
          </p:nvPr>
        </p:nvPicPr>
        <p:blipFill>
          <a:blip r:embed="rId2" cstate="print">
            <a:extLst>
              <a:ext uri="{28A0092B-C50C-407E-A947-70E740481C1C}">
                <a14:useLocalDpi xmlns:a14="http://schemas.microsoft.com/office/drawing/2010/main" val="0"/>
              </a:ext>
            </a:extLst>
          </a:blip>
          <a:srcRect l="12651" r="12651"/>
          <a:stretch>
            <a:fillRect/>
          </a:stretch>
        </p:blipFill>
        <p:spPr bwMode="auto">
          <a:xfrm>
            <a:off x="6999288" y="2051050"/>
            <a:ext cx="3016250" cy="2778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6954405-2E40-F6C1-87E5-7E6E1F162A7E}"/>
              </a:ext>
            </a:extLst>
          </p:cNvPr>
          <p:cNvSpPr>
            <a:spLocks noGrp="1"/>
          </p:cNvSpPr>
          <p:nvPr>
            <p:ph type="body" sz="quarter" idx="12"/>
          </p:nvPr>
        </p:nvSpPr>
        <p:spPr>
          <a:xfrm>
            <a:off x="7156785" y="4743939"/>
            <a:ext cx="2701255" cy="867818"/>
          </a:xfrm>
        </p:spPr>
        <p:txBody>
          <a:bodyPr/>
          <a:lstStyle/>
          <a:p>
            <a:r>
              <a:rPr lang="en-US" sz="2200" dirty="0"/>
              <a:t>Rose Schroder, AICP</a:t>
            </a:r>
            <a:br>
              <a:rPr lang="en-US" sz="2200" dirty="0"/>
            </a:br>
            <a:r>
              <a:rPr lang="en-US" dirty="0"/>
              <a:t>Sr. Urban Planner</a:t>
            </a:r>
            <a:endParaRPr lang="en-US" sz="2200" dirty="0"/>
          </a:p>
        </p:txBody>
      </p:sp>
      <p:pic>
        <p:nvPicPr>
          <p:cNvPr id="8" name="Picture 7" descr="Text&#10;&#10;Description automatically generated with low confidence">
            <a:extLst>
              <a:ext uri="{FF2B5EF4-FFF2-40B4-BE49-F238E27FC236}">
                <a16:creationId xmlns:a16="http://schemas.microsoft.com/office/drawing/2014/main" id="{90024F20-D052-A995-0888-2980FFCA8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8962" y="6040073"/>
            <a:ext cx="1511611" cy="624800"/>
          </a:xfrm>
          <a:prstGeom prst="rect">
            <a:avLst/>
          </a:prstGeom>
        </p:spPr>
      </p:pic>
    </p:spTree>
    <p:extLst>
      <p:ext uri="{BB962C8B-B14F-4D97-AF65-F5344CB8AC3E}">
        <p14:creationId xmlns:p14="http://schemas.microsoft.com/office/powerpoint/2010/main" val="350730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sitting around a table with food on it&#10;&#10;Description automatically generated with medium confidence">
            <a:extLst>
              <a:ext uri="{FF2B5EF4-FFF2-40B4-BE49-F238E27FC236}">
                <a16:creationId xmlns:a16="http://schemas.microsoft.com/office/drawing/2014/main" id="{E21D4849-0B53-1925-2250-DBFB3FF47A19}"/>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3031" r="23031"/>
          <a:stretch/>
        </p:blipFill>
        <p:spPr/>
      </p:pic>
      <p:pic>
        <p:nvPicPr>
          <p:cNvPr id="5" name="Picture Placeholder 4" descr="A picture containing grass, outdoor, person&#10;&#10;Description automatically generated">
            <a:extLst>
              <a:ext uri="{FF2B5EF4-FFF2-40B4-BE49-F238E27FC236}">
                <a16:creationId xmlns:a16="http://schemas.microsoft.com/office/drawing/2014/main" id="{7567DCF7-01FA-1271-E2F8-5E692DE25D76}"/>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23031" r="23031"/>
          <a:stretch/>
        </p:blipFill>
        <p:spPr/>
      </p:pic>
      <p:sp>
        <p:nvSpPr>
          <p:cNvPr id="6" name="Title 5">
            <a:extLst>
              <a:ext uri="{FF2B5EF4-FFF2-40B4-BE49-F238E27FC236}">
                <a16:creationId xmlns:a16="http://schemas.microsoft.com/office/drawing/2014/main" id="{30874582-559A-25F3-6106-7E3CEA9A76C4}"/>
              </a:ext>
            </a:extLst>
          </p:cNvPr>
          <p:cNvSpPr>
            <a:spLocks noGrp="1"/>
          </p:cNvSpPr>
          <p:nvPr>
            <p:ph type="title"/>
          </p:nvPr>
        </p:nvSpPr>
        <p:spPr>
          <a:xfrm>
            <a:off x="4367875" y="2243492"/>
            <a:ext cx="4120909" cy="662775"/>
          </a:xfrm>
        </p:spPr>
        <p:txBody>
          <a:bodyPr/>
          <a:lstStyle/>
          <a:p>
            <a:r>
              <a:rPr lang="en-US" dirty="0"/>
              <a:t>What’s a </a:t>
            </a:r>
            <a:br>
              <a:rPr lang="en-US" dirty="0"/>
            </a:br>
            <a:r>
              <a:rPr lang="en-US" dirty="0"/>
              <a:t>Comp Plan?</a:t>
            </a:r>
          </a:p>
        </p:txBody>
      </p:sp>
    </p:spTree>
    <p:extLst>
      <p:ext uri="{BB962C8B-B14F-4D97-AF65-F5344CB8AC3E}">
        <p14:creationId xmlns:p14="http://schemas.microsoft.com/office/powerpoint/2010/main" val="916918655"/>
      </p:ext>
    </p:extLst>
  </p:cSld>
  <p:clrMapOvr>
    <a:masterClrMapping/>
  </p:clrMapOvr>
  <p:extLst>
    <p:ext uri="{6950BFC3-D8DA-4A85-94F7-54DA5524770B}">
      <p188:commentRel xmlns:p188="http://schemas.microsoft.com/office/powerpoint/2018/8/main" xmlns=""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42E134-54EC-4D9A-43FF-637792E62434}"/>
              </a:ext>
            </a:extLst>
          </p:cNvPr>
          <p:cNvGrpSpPr/>
          <p:nvPr/>
        </p:nvGrpSpPr>
        <p:grpSpPr>
          <a:xfrm>
            <a:off x="2824774" y="185739"/>
            <a:ext cx="6542451" cy="6486522"/>
            <a:chOff x="2919414" y="219078"/>
            <a:chExt cx="6542451" cy="6486522"/>
          </a:xfrm>
        </p:grpSpPr>
        <p:sp>
          <p:nvSpPr>
            <p:cNvPr id="3" name="Oval 2">
              <a:extLst>
                <a:ext uri="{FF2B5EF4-FFF2-40B4-BE49-F238E27FC236}">
                  <a16:creationId xmlns:a16="http://schemas.microsoft.com/office/drawing/2014/main" id="{B174DE70-75BD-4FFD-7201-3EA6772A73F2}"/>
                </a:ext>
              </a:extLst>
            </p:cNvPr>
            <p:cNvSpPr/>
            <p:nvPr/>
          </p:nvSpPr>
          <p:spPr>
            <a:xfrm>
              <a:off x="2919414" y="219078"/>
              <a:ext cx="6472236" cy="64865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EE1754B-FC34-EF6C-745C-3580192F438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5139" y="314322"/>
              <a:ext cx="6456726" cy="6343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322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57BB36F-8979-1BBA-5B0D-6B7DC9237B41}"/>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t="16962" b="16962"/>
          <a:stretch>
            <a:fillRect/>
          </a:stretch>
        </p:blipFill>
        <p:spPr bwMode="auto">
          <a:xfrm>
            <a:off x="0" y="0"/>
            <a:ext cx="12192000" cy="60420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14B91B9-448E-A652-769E-EE61602152B6}"/>
              </a:ext>
            </a:extLst>
          </p:cNvPr>
          <p:cNvSpPr/>
          <p:nvPr/>
        </p:nvSpPr>
        <p:spPr>
          <a:xfrm>
            <a:off x="0" y="1223572"/>
            <a:ext cx="12192000" cy="410307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highlight>
                <a:srgbClr val="0EAAE3"/>
              </a:highlight>
            </a:endParaRPr>
          </a:p>
        </p:txBody>
      </p:sp>
      <p:sp>
        <p:nvSpPr>
          <p:cNvPr id="15" name="Title 14">
            <a:extLst>
              <a:ext uri="{FF2B5EF4-FFF2-40B4-BE49-F238E27FC236}">
                <a16:creationId xmlns:a16="http://schemas.microsoft.com/office/drawing/2014/main" id="{7A5E2F1B-B898-0DD2-00B0-8B14B5C3DAFE}"/>
              </a:ext>
            </a:extLst>
          </p:cNvPr>
          <p:cNvSpPr>
            <a:spLocks noGrp="1"/>
          </p:cNvSpPr>
          <p:nvPr>
            <p:ph type="title"/>
          </p:nvPr>
        </p:nvSpPr>
        <p:spPr/>
        <p:txBody>
          <a:bodyPr/>
          <a:lstStyle/>
          <a:p>
            <a:r>
              <a:rPr lang="en-US" dirty="0"/>
              <a:t>Bring People and Organizations Together</a:t>
            </a:r>
            <a:endParaRPr lang="en-US" b="0" dirty="0"/>
          </a:p>
        </p:txBody>
      </p:sp>
      <p:sp>
        <p:nvSpPr>
          <p:cNvPr id="17" name="Text Placeholder 16">
            <a:extLst>
              <a:ext uri="{FF2B5EF4-FFF2-40B4-BE49-F238E27FC236}">
                <a16:creationId xmlns:a16="http://schemas.microsoft.com/office/drawing/2014/main" id="{BD1F165A-3B8D-7D39-B149-40C68C2BA5ED}"/>
              </a:ext>
            </a:extLst>
          </p:cNvPr>
          <p:cNvSpPr>
            <a:spLocks noGrp="1"/>
          </p:cNvSpPr>
          <p:nvPr>
            <p:ph type="body" sz="quarter" idx="13"/>
          </p:nvPr>
        </p:nvSpPr>
        <p:spPr/>
        <p:txBody>
          <a:bodyPr/>
          <a:lstStyle/>
          <a:p>
            <a:endParaRPr lang="en-US" dirty="0"/>
          </a:p>
        </p:txBody>
      </p:sp>
      <p:cxnSp>
        <p:nvCxnSpPr>
          <p:cNvPr id="13" name="Straight Connector 12">
            <a:extLst>
              <a:ext uri="{FF2B5EF4-FFF2-40B4-BE49-F238E27FC236}">
                <a16:creationId xmlns:a16="http://schemas.microsoft.com/office/drawing/2014/main" id="{4983A062-8649-20B1-2059-8486BAD7C8E9}"/>
              </a:ext>
            </a:extLst>
          </p:cNvPr>
          <p:cNvCxnSpPr>
            <a:cxnSpLocks/>
          </p:cNvCxnSpPr>
          <p:nvPr/>
        </p:nvCxnSpPr>
        <p:spPr>
          <a:xfrm>
            <a:off x="2002763" y="3074451"/>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00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1567F4DA-2E0E-4EEB-E5A7-C10D6E8EC59D}"/>
              </a:ext>
            </a:extLst>
          </p:cNvPr>
          <p:cNvPicPr>
            <a:picLocks noChangeAspect="1"/>
          </p:cNvPicPr>
          <p:nvPr/>
        </p:nvPicPr>
        <p:blipFill rotWithShape="1">
          <a:blip r:embed="rId2">
            <a:extLst>
              <a:ext uri="{28A0092B-C50C-407E-A947-70E740481C1C}">
                <a14:useLocalDpi xmlns:a14="http://schemas.microsoft.com/office/drawing/2010/main" val="0"/>
              </a:ext>
            </a:extLst>
          </a:blip>
          <a:srcRect b="8031"/>
          <a:stretch/>
        </p:blipFill>
        <p:spPr>
          <a:xfrm>
            <a:off x="4195454" y="604006"/>
            <a:ext cx="6179894" cy="6120776"/>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110B3B82-FE21-868C-2899-EB3EBE92B893}"/>
              </a:ext>
            </a:extLst>
          </p:cNvPr>
          <p:cNvPicPr>
            <a:picLocks noChangeAspect="1"/>
          </p:cNvPicPr>
          <p:nvPr/>
        </p:nvPicPr>
        <p:blipFill rotWithShape="1">
          <a:blip r:embed="rId2">
            <a:extLst>
              <a:ext uri="{28A0092B-C50C-407E-A947-70E740481C1C}">
                <a14:useLocalDpi xmlns:a14="http://schemas.microsoft.com/office/drawing/2010/main" val="0"/>
              </a:ext>
            </a:extLst>
          </a:blip>
          <a:srcRect l="2830" t="92134" r="51833"/>
          <a:stretch/>
        </p:blipFill>
        <p:spPr>
          <a:xfrm>
            <a:off x="256144" y="2545098"/>
            <a:ext cx="3532321" cy="659936"/>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F8310296-D190-0474-8FE2-26FE9557FE95}"/>
              </a:ext>
            </a:extLst>
          </p:cNvPr>
          <p:cNvPicPr>
            <a:picLocks noChangeAspect="1"/>
          </p:cNvPicPr>
          <p:nvPr/>
        </p:nvPicPr>
        <p:blipFill rotWithShape="1">
          <a:blip r:embed="rId2">
            <a:extLst>
              <a:ext uri="{28A0092B-C50C-407E-A947-70E740481C1C}">
                <a14:useLocalDpi xmlns:a14="http://schemas.microsoft.com/office/drawing/2010/main" val="0"/>
              </a:ext>
            </a:extLst>
          </a:blip>
          <a:srcRect l="48234" t="92980" r="6167" b="-846"/>
          <a:stretch/>
        </p:blipFill>
        <p:spPr>
          <a:xfrm>
            <a:off x="313293" y="3519096"/>
            <a:ext cx="3552747" cy="659935"/>
          </a:xfrm>
          <a:prstGeom prst="rect">
            <a:avLst/>
          </a:prstGeom>
        </p:spPr>
      </p:pic>
      <p:sp>
        <p:nvSpPr>
          <p:cNvPr id="9" name="Rectangle 8">
            <a:extLst>
              <a:ext uri="{FF2B5EF4-FFF2-40B4-BE49-F238E27FC236}">
                <a16:creationId xmlns:a16="http://schemas.microsoft.com/office/drawing/2014/main" id="{894746CE-3582-E0C4-624A-C38B96A3ECA1}"/>
              </a:ext>
            </a:extLst>
          </p:cNvPr>
          <p:cNvSpPr/>
          <p:nvPr/>
        </p:nvSpPr>
        <p:spPr>
          <a:xfrm>
            <a:off x="0" y="-1"/>
            <a:ext cx="12192000" cy="604007"/>
          </a:xfrm>
          <a:prstGeom prst="rect">
            <a:avLst/>
          </a:prstGeom>
          <a:gradFill flip="none" rotWithShape="1">
            <a:gsLst>
              <a:gs pos="0">
                <a:schemeClr val="accent1">
                  <a:lumMod val="5000"/>
                  <a:lumOff val="95000"/>
                </a:schemeClr>
              </a:gs>
              <a:gs pos="0">
                <a:srgbClr val="67963A"/>
              </a:gs>
              <a:gs pos="100000">
                <a:srgbClr val="00693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0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872288D-AC3E-62BF-B8DC-1C749538C4DA}"/>
              </a:ext>
            </a:extLst>
          </p:cNvPr>
          <p:cNvSpPr/>
          <p:nvPr/>
        </p:nvSpPr>
        <p:spPr>
          <a:xfrm>
            <a:off x="9609221" y="6176211"/>
            <a:ext cx="1925052" cy="53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74DBC97-395E-BD5E-34FF-6541252DE39A}"/>
              </a:ext>
            </a:extLst>
          </p:cNvPr>
          <p:cNvSpPr>
            <a:spLocks noGrp="1"/>
          </p:cNvSpPr>
          <p:nvPr>
            <p:ph type="title"/>
          </p:nvPr>
        </p:nvSpPr>
        <p:spPr>
          <a:xfrm>
            <a:off x="300857" y="2090738"/>
            <a:ext cx="4042543" cy="776055"/>
          </a:xfrm>
        </p:spPr>
        <p:txBody>
          <a:bodyPr/>
          <a:lstStyle/>
          <a:p>
            <a:r>
              <a:rPr lang="en-US" dirty="0"/>
              <a:t>Implementation</a:t>
            </a:r>
            <a:br>
              <a:rPr lang="en-US" dirty="0"/>
            </a:br>
            <a:r>
              <a:rPr lang="en-US" dirty="0"/>
              <a:t>Matrix</a:t>
            </a:r>
          </a:p>
        </p:txBody>
      </p:sp>
      <p:sp>
        <p:nvSpPr>
          <p:cNvPr id="16" name="Text Placeholder 15">
            <a:extLst>
              <a:ext uri="{FF2B5EF4-FFF2-40B4-BE49-F238E27FC236}">
                <a16:creationId xmlns:a16="http://schemas.microsoft.com/office/drawing/2014/main" id="{50074A88-C2CD-3CE8-57A8-283FE3881A35}"/>
              </a:ext>
            </a:extLst>
          </p:cNvPr>
          <p:cNvSpPr>
            <a:spLocks noGrp="1"/>
          </p:cNvSpPr>
          <p:nvPr>
            <p:ph type="body" sz="quarter" idx="11"/>
          </p:nvPr>
        </p:nvSpPr>
        <p:spPr/>
        <p:txBody>
          <a:bodyPr/>
          <a:lstStyle/>
          <a:p>
            <a:endParaRPr lang="en-US"/>
          </a:p>
        </p:txBody>
      </p:sp>
      <p:graphicFrame>
        <p:nvGraphicFramePr>
          <p:cNvPr id="11" name="Table 10">
            <a:extLst>
              <a:ext uri="{FF2B5EF4-FFF2-40B4-BE49-F238E27FC236}">
                <a16:creationId xmlns:a16="http://schemas.microsoft.com/office/drawing/2014/main" id="{FC6FE150-AE5C-E48D-AABC-26A031AC37C1}"/>
              </a:ext>
            </a:extLst>
          </p:cNvPr>
          <p:cNvGraphicFramePr>
            <a:graphicFrameLocks noGrp="1"/>
          </p:cNvGraphicFramePr>
          <p:nvPr>
            <p:extLst>
              <p:ext uri="{D42A27DB-BD31-4B8C-83A1-F6EECF244321}">
                <p14:modId xmlns:p14="http://schemas.microsoft.com/office/powerpoint/2010/main" val="876909423"/>
              </p:ext>
            </p:extLst>
          </p:nvPr>
        </p:nvGraphicFramePr>
        <p:xfrm>
          <a:off x="4343400" y="483108"/>
          <a:ext cx="6675121" cy="6231510"/>
        </p:xfrm>
        <a:graphic>
          <a:graphicData uri="http://schemas.openxmlformats.org/drawingml/2006/table">
            <a:tbl>
              <a:tblPr firstRow="1" firstCol="1" bandRow="1">
                <a:tableStyleId>{5C22544A-7EE6-4342-B048-85BDC9FD1C3A}</a:tableStyleId>
              </a:tblPr>
              <a:tblGrid>
                <a:gridCol w="2917055">
                  <a:extLst>
                    <a:ext uri="{9D8B030D-6E8A-4147-A177-3AD203B41FA5}">
                      <a16:colId xmlns:a16="http://schemas.microsoft.com/office/drawing/2014/main" val="2439244251"/>
                    </a:ext>
                  </a:extLst>
                </a:gridCol>
                <a:gridCol w="2393216">
                  <a:extLst>
                    <a:ext uri="{9D8B030D-6E8A-4147-A177-3AD203B41FA5}">
                      <a16:colId xmlns:a16="http://schemas.microsoft.com/office/drawing/2014/main" val="1854213234"/>
                    </a:ext>
                  </a:extLst>
                </a:gridCol>
                <a:gridCol w="1364850">
                  <a:extLst>
                    <a:ext uri="{9D8B030D-6E8A-4147-A177-3AD203B41FA5}">
                      <a16:colId xmlns:a16="http://schemas.microsoft.com/office/drawing/2014/main" val="3231865266"/>
                    </a:ext>
                  </a:extLst>
                </a:gridCol>
              </a:tblGrid>
              <a:tr h="125402">
                <a:tc>
                  <a:txBody>
                    <a:bodyPr/>
                    <a:lstStyle/>
                    <a:p>
                      <a:pPr marL="0" marR="0" algn="l">
                        <a:lnSpc>
                          <a:spcPct val="107000"/>
                        </a:lnSpc>
                        <a:spcBef>
                          <a:spcPts val="0"/>
                        </a:spcBef>
                        <a:spcAft>
                          <a:spcPts val="0"/>
                        </a:spcAft>
                      </a:pPr>
                      <a:r>
                        <a:rPr lang="en-US" sz="2000" dirty="0">
                          <a:effectLst/>
                        </a:rPr>
                        <a:t>GOAL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solidFill>
                      <a:schemeClr val="accent5"/>
                    </a:solidFill>
                  </a:tcPr>
                </a:tc>
                <a:tc>
                  <a:txBody>
                    <a:bodyPr/>
                    <a:lstStyle/>
                    <a:p>
                      <a:pPr marL="0" marR="0" algn="l">
                        <a:lnSpc>
                          <a:spcPct val="107000"/>
                        </a:lnSpc>
                        <a:spcBef>
                          <a:spcPts val="0"/>
                        </a:spcBef>
                        <a:spcAft>
                          <a:spcPts val="0"/>
                        </a:spcAft>
                      </a:pPr>
                      <a:r>
                        <a:rPr lang="en-US" sz="2000" dirty="0">
                          <a:effectLst/>
                        </a:rPr>
                        <a:t>ACTION STEPS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solidFill>
                      <a:schemeClr val="accent5"/>
                    </a:solidFill>
                  </a:tcPr>
                </a:tc>
                <a:tc>
                  <a:txBody>
                    <a:bodyPr/>
                    <a:lstStyle/>
                    <a:p>
                      <a:pPr marL="0" marR="0" algn="l">
                        <a:lnSpc>
                          <a:spcPct val="107000"/>
                        </a:lnSpc>
                        <a:spcBef>
                          <a:spcPts val="0"/>
                        </a:spcBef>
                        <a:spcAft>
                          <a:spcPts val="0"/>
                        </a:spcAft>
                      </a:pPr>
                      <a:r>
                        <a:rPr lang="en-US" sz="2000" dirty="0">
                          <a:effectLst/>
                        </a:rPr>
                        <a:t>TIMELINE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solidFill>
                      <a:schemeClr val="accent5"/>
                    </a:solidFill>
                  </a:tcPr>
                </a:tc>
                <a:extLst>
                  <a:ext uri="{0D108BD9-81ED-4DB2-BD59-A6C34878D82A}">
                    <a16:rowId xmlns:a16="http://schemas.microsoft.com/office/drawing/2014/main" val="1438057970"/>
                  </a:ext>
                </a:extLst>
              </a:tr>
              <a:tr h="651214">
                <a:tc>
                  <a:txBody>
                    <a:bodyPr/>
                    <a:lstStyle/>
                    <a:p>
                      <a:pPr marL="0" marR="0">
                        <a:lnSpc>
                          <a:spcPct val="107000"/>
                        </a:lnSpc>
                        <a:spcBef>
                          <a:spcPts val="0"/>
                        </a:spcBef>
                        <a:spcAft>
                          <a:spcPts val="0"/>
                        </a:spcAft>
                      </a:pPr>
                      <a:r>
                        <a:rPr lang="en-US" sz="1600" dirty="0">
                          <a:effectLst/>
                        </a:rPr>
                        <a:t>Develop sensitively to preserve natural resources</a:t>
                      </a:r>
                    </a:p>
                  </a:txBody>
                  <a:tcPr marL="42242" marR="42242" marT="0" marB="0" anchor="ctr"/>
                </a:tc>
                <a:tc>
                  <a:txBody>
                    <a:bodyPr/>
                    <a:lstStyle/>
                    <a:p>
                      <a:pPr marL="0" marR="0">
                        <a:lnSpc>
                          <a:spcPct val="107000"/>
                        </a:lnSpc>
                        <a:spcBef>
                          <a:spcPts val="0"/>
                        </a:spcBef>
                        <a:spcAft>
                          <a:spcPts val="0"/>
                        </a:spcAft>
                      </a:pPr>
                      <a:r>
                        <a:rPr lang="en-US" sz="1600" dirty="0">
                          <a:effectLst/>
                        </a:rPr>
                        <a:t>Create development to avoid environmental impacts and other hazards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Mid-term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1029398191"/>
                  </a:ext>
                </a:extLst>
              </a:tr>
              <a:tr h="256567">
                <a:tc rowSpan="3">
                  <a:txBody>
                    <a:bodyPr/>
                    <a:lstStyle/>
                    <a:p>
                      <a:pPr marL="0" marR="0">
                        <a:lnSpc>
                          <a:spcPct val="107000"/>
                        </a:lnSpc>
                        <a:spcBef>
                          <a:spcPts val="0"/>
                        </a:spcBef>
                        <a:spcAft>
                          <a:spcPts val="0"/>
                        </a:spcAft>
                      </a:pPr>
                      <a:r>
                        <a:rPr lang="en-US" sz="1600" dirty="0">
                          <a:effectLst/>
                        </a:rPr>
                        <a:t>Promote infill development for new uses and to fill existing vacancies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Support rezoning for higher densities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On-going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2276233252"/>
                  </a:ext>
                </a:extLst>
              </a:tr>
              <a:tr h="256567">
                <a:tc vMerge="1">
                  <a:txBody>
                    <a:bodyPr/>
                    <a:lstStyle/>
                    <a:p>
                      <a:endParaRPr lang="en-US"/>
                    </a:p>
                  </a:txBody>
                  <a:tcPr/>
                </a:tc>
                <a:tc>
                  <a:txBody>
                    <a:bodyPr/>
                    <a:lstStyle/>
                    <a:p>
                      <a:pPr marL="0" marR="0">
                        <a:lnSpc>
                          <a:spcPct val="107000"/>
                        </a:lnSpc>
                        <a:spcBef>
                          <a:spcPts val="0"/>
                        </a:spcBef>
                        <a:spcAft>
                          <a:spcPts val="0"/>
                        </a:spcAft>
                      </a:pPr>
                      <a:r>
                        <a:rPr lang="en-US" sz="1600" dirty="0">
                          <a:effectLst/>
                        </a:rPr>
                        <a:t>Support development efforts in areas with existing utilities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On-going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2919514673"/>
                  </a:ext>
                </a:extLst>
              </a:tr>
              <a:tr h="387732">
                <a:tc vMerge="1">
                  <a:txBody>
                    <a:bodyPr/>
                    <a:lstStyle/>
                    <a:p>
                      <a:endParaRPr lang="en-US"/>
                    </a:p>
                  </a:txBody>
                  <a:tcPr/>
                </a:tc>
                <a:tc>
                  <a:txBody>
                    <a:bodyPr/>
                    <a:lstStyle/>
                    <a:p>
                      <a:pPr marL="0" marR="0">
                        <a:lnSpc>
                          <a:spcPct val="107000"/>
                        </a:lnSpc>
                        <a:spcBef>
                          <a:spcPts val="0"/>
                        </a:spcBef>
                        <a:spcAft>
                          <a:spcPts val="0"/>
                        </a:spcAft>
                      </a:pPr>
                      <a:r>
                        <a:rPr lang="en-US" sz="1600" dirty="0">
                          <a:effectLst/>
                        </a:rPr>
                        <a:t>Create development standards to support compact development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Short-term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2838282551"/>
                  </a:ext>
                </a:extLst>
              </a:tr>
              <a:tr h="256567">
                <a:tc rowSpan="3">
                  <a:txBody>
                    <a:bodyPr/>
                    <a:lstStyle/>
                    <a:p>
                      <a:pPr marL="0" marR="0">
                        <a:lnSpc>
                          <a:spcPct val="107000"/>
                        </a:lnSpc>
                        <a:spcBef>
                          <a:spcPts val="0"/>
                        </a:spcBef>
                        <a:spcAft>
                          <a:spcPts val="0"/>
                        </a:spcAft>
                      </a:pPr>
                      <a:r>
                        <a:rPr lang="en-US" sz="1600" dirty="0">
                          <a:effectLst/>
                        </a:rPr>
                        <a:t>Build upon community character and historic, artistic appeal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Adopt standards for minimum landscaping requirements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Mid-term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749454769"/>
                  </a:ext>
                </a:extLst>
              </a:tr>
              <a:tr h="518896">
                <a:tc vMerge="1">
                  <a:txBody>
                    <a:bodyPr/>
                    <a:lstStyle/>
                    <a:p>
                      <a:endParaRPr lang="en-US"/>
                    </a:p>
                  </a:txBody>
                  <a:tcPr/>
                </a:tc>
                <a:tc>
                  <a:txBody>
                    <a:bodyPr/>
                    <a:lstStyle/>
                    <a:p>
                      <a:pPr marL="0" marR="0">
                        <a:lnSpc>
                          <a:spcPct val="107000"/>
                        </a:lnSpc>
                        <a:spcBef>
                          <a:spcPts val="0"/>
                        </a:spcBef>
                        <a:spcAft>
                          <a:spcPts val="0"/>
                        </a:spcAft>
                      </a:pPr>
                      <a:r>
                        <a:rPr lang="en-US" sz="1600" dirty="0">
                          <a:effectLst/>
                        </a:rPr>
                        <a:t>Adopt standards that require buffering and/or screening requirements between different types of land uses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Mid-term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2207113904"/>
                  </a:ext>
                </a:extLst>
              </a:tr>
              <a:tr h="387732">
                <a:tc vMerge="1">
                  <a:txBody>
                    <a:bodyPr/>
                    <a:lstStyle/>
                    <a:p>
                      <a:endParaRPr lang="en-US"/>
                    </a:p>
                  </a:txBody>
                  <a:tcPr/>
                </a:tc>
                <a:tc>
                  <a:txBody>
                    <a:bodyPr/>
                    <a:lstStyle/>
                    <a:p>
                      <a:pPr marL="0" marR="0">
                        <a:lnSpc>
                          <a:spcPct val="107000"/>
                        </a:lnSpc>
                        <a:spcBef>
                          <a:spcPts val="0"/>
                        </a:spcBef>
                        <a:spcAft>
                          <a:spcPts val="0"/>
                        </a:spcAft>
                      </a:pPr>
                      <a:r>
                        <a:rPr lang="en-US" sz="1600" dirty="0">
                          <a:effectLst/>
                        </a:rPr>
                        <a:t>Use community events to enhance community character, pride, and branding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On-going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218781365"/>
                  </a:ext>
                </a:extLst>
              </a:tr>
            </a:tbl>
          </a:graphicData>
        </a:graphic>
      </p:graphicFrame>
    </p:spTree>
    <p:extLst>
      <p:ext uri="{BB962C8B-B14F-4D97-AF65-F5344CB8AC3E}">
        <p14:creationId xmlns:p14="http://schemas.microsoft.com/office/powerpoint/2010/main" val="256435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872288D-AC3E-62BF-B8DC-1C749538C4DA}"/>
              </a:ext>
            </a:extLst>
          </p:cNvPr>
          <p:cNvSpPr/>
          <p:nvPr/>
        </p:nvSpPr>
        <p:spPr>
          <a:xfrm>
            <a:off x="9609221" y="6176211"/>
            <a:ext cx="1925052" cy="53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BB70E303-7EDC-5504-719A-517C64E24497}"/>
              </a:ext>
            </a:extLst>
          </p:cNvPr>
          <p:cNvGraphicFramePr>
            <a:graphicFrameLocks noGrp="1"/>
          </p:cNvGraphicFramePr>
          <p:nvPr>
            <p:extLst>
              <p:ext uri="{D42A27DB-BD31-4B8C-83A1-F6EECF244321}">
                <p14:modId xmlns:p14="http://schemas.microsoft.com/office/powerpoint/2010/main" val="2106834861"/>
              </p:ext>
            </p:extLst>
          </p:nvPr>
        </p:nvGraphicFramePr>
        <p:xfrm>
          <a:off x="4343400" y="483108"/>
          <a:ext cx="6675121" cy="5993829"/>
        </p:xfrm>
        <a:graphic>
          <a:graphicData uri="http://schemas.openxmlformats.org/drawingml/2006/table">
            <a:tbl>
              <a:tblPr firstRow="1" firstCol="1" bandRow="1">
                <a:tableStyleId>{5C22544A-7EE6-4342-B048-85BDC9FD1C3A}</a:tableStyleId>
              </a:tblPr>
              <a:tblGrid>
                <a:gridCol w="2917055">
                  <a:extLst>
                    <a:ext uri="{9D8B030D-6E8A-4147-A177-3AD203B41FA5}">
                      <a16:colId xmlns:a16="http://schemas.microsoft.com/office/drawing/2014/main" val="2439244251"/>
                    </a:ext>
                  </a:extLst>
                </a:gridCol>
                <a:gridCol w="2393216">
                  <a:extLst>
                    <a:ext uri="{9D8B030D-6E8A-4147-A177-3AD203B41FA5}">
                      <a16:colId xmlns:a16="http://schemas.microsoft.com/office/drawing/2014/main" val="1854213234"/>
                    </a:ext>
                  </a:extLst>
                </a:gridCol>
                <a:gridCol w="1364850">
                  <a:extLst>
                    <a:ext uri="{9D8B030D-6E8A-4147-A177-3AD203B41FA5}">
                      <a16:colId xmlns:a16="http://schemas.microsoft.com/office/drawing/2014/main" val="3231865266"/>
                    </a:ext>
                  </a:extLst>
                </a:gridCol>
              </a:tblGrid>
              <a:tr h="125402">
                <a:tc>
                  <a:txBody>
                    <a:bodyPr/>
                    <a:lstStyle/>
                    <a:p>
                      <a:pPr marL="0" marR="0" algn="l">
                        <a:lnSpc>
                          <a:spcPct val="107000"/>
                        </a:lnSpc>
                        <a:spcBef>
                          <a:spcPts val="0"/>
                        </a:spcBef>
                        <a:spcAft>
                          <a:spcPts val="0"/>
                        </a:spcAft>
                      </a:pPr>
                      <a:r>
                        <a:rPr lang="en-US" sz="2000" dirty="0">
                          <a:effectLst/>
                        </a:rPr>
                        <a:t>GOAL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solidFill>
                      <a:schemeClr val="accent5"/>
                    </a:solidFill>
                  </a:tcPr>
                </a:tc>
                <a:tc>
                  <a:txBody>
                    <a:bodyPr/>
                    <a:lstStyle/>
                    <a:p>
                      <a:pPr marL="0" marR="0" algn="l">
                        <a:lnSpc>
                          <a:spcPct val="107000"/>
                        </a:lnSpc>
                        <a:spcBef>
                          <a:spcPts val="0"/>
                        </a:spcBef>
                        <a:spcAft>
                          <a:spcPts val="0"/>
                        </a:spcAft>
                      </a:pPr>
                      <a:r>
                        <a:rPr lang="en-US" sz="2000" dirty="0">
                          <a:effectLst/>
                        </a:rPr>
                        <a:t>ACTION STEPS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solidFill>
                      <a:schemeClr val="accent5"/>
                    </a:solidFill>
                  </a:tcPr>
                </a:tc>
                <a:tc>
                  <a:txBody>
                    <a:bodyPr/>
                    <a:lstStyle/>
                    <a:p>
                      <a:pPr marL="0" marR="0" algn="l">
                        <a:lnSpc>
                          <a:spcPct val="107000"/>
                        </a:lnSpc>
                        <a:spcBef>
                          <a:spcPts val="0"/>
                        </a:spcBef>
                        <a:spcAft>
                          <a:spcPts val="0"/>
                        </a:spcAft>
                      </a:pPr>
                      <a:r>
                        <a:rPr lang="en-US" sz="2000" dirty="0">
                          <a:effectLst/>
                        </a:rPr>
                        <a:t>TIMELINE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solidFill>
                      <a:schemeClr val="accent5"/>
                    </a:solidFill>
                  </a:tcPr>
                </a:tc>
                <a:extLst>
                  <a:ext uri="{0D108BD9-81ED-4DB2-BD59-A6C34878D82A}">
                    <a16:rowId xmlns:a16="http://schemas.microsoft.com/office/drawing/2014/main" val="1438057970"/>
                  </a:ext>
                </a:extLst>
              </a:tr>
              <a:tr h="387732">
                <a:tc rowSpan="2">
                  <a:txBody>
                    <a:bodyPr/>
                    <a:lstStyle/>
                    <a:p>
                      <a:pPr marL="0" marR="0">
                        <a:lnSpc>
                          <a:spcPct val="107000"/>
                        </a:lnSpc>
                        <a:spcBef>
                          <a:spcPts val="0"/>
                        </a:spcBef>
                        <a:spcAft>
                          <a:spcPts val="0"/>
                        </a:spcAft>
                      </a:pPr>
                      <a:r>
                        <a:rPr lang="en-US" sz="1600" dirty="0">
                          <a:effectLst/>
                        </a:rPr>
                        <a:t>Establish and encourage developing</a:t>
                      </a:r>
                      <a:r>
                        <a:rPr lang="en-US" sz="1600" baseline="0" dirty="0">
                          <a:effectLst/>
                        </a:rPr>
                        <a:t> </a:t>
                      </a:r>
                      <a:r>
                        <a:rPr lang="en-US" sz="1600" dirty="0">
                          <a:effectLst/>
                        </a:rPr>
                        <a:t>a Town Center as an identifiable activity center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Create the Town Center Zoning District to allow mixed use development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Short-term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1168861592"/>
                  </a:ext>
                </a:extLst>
              </a:tr>
              <a:tr h="518896">
                <a:tc vMerge="1">
                  <a:txBody>
                    <a:bodyPr/>
                    <a:lstStyle/>
                    <a:p>
                      <a:endParaRPr lang="en-US"/>
                    </a:p>
                  </a:txBody>
                  <a:tcPr/>
                </a:tc>
                <a:tc>
                  <a:txBody>
                    <a:bodyPr/>
                    <a:lstStyle/>
                    <a:p>
                      <a:pPr marL="0" marR="0">
                        <a:lnSpc>
                          <a:spcPct val="107000"/>
                        </a:lnSpc>
                        <a:spcBef>
                          <a:spcPts val="0"/>
                        </a:spcBef>
                        <a:spcAft>
                          <a:spcPts val="0"/>
                        </a:spcAft>
                      </a:pPr>
                      <a:r>
                        <a:rPr lang="en-US" sz="1600" dirty="0">
                          <a:effectLst/>
                        </a:rPr>
                        <a:t>Allow for business establishments to have temporary outdoor displays and outdoor dining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Short-term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918419447"/>
                  </a:ext>
                </a:extLst>
              </a:tr>
              <a:tr h="387732">
                <a:tc rowSpan="3">
                  <a:txBody>
                    <a:bodyPr/>
                    <a:lstStyle/>
                    <a:p>
                      <a:pPr marL="0" marR="0">
                        <a:lnSpc>
                          <a:spcPct val="107000"/>
                        </a:lnSpc>
                        <a:spcBef>
                          <a:spcPts val="0"/>
                        </a:spcBef>
                        <a:spcAft>
                          <a:spcPts val="0"/>
                        </a:spcAft>
                      </a:pPr>
                      <a:r>
                        <a:rPr lang="en-US" sz="1600" dirty="0">
                          <a:effectLst/>
                        </a:rPr>
                        <a:t>Identify areas for future growth and development.</a:t>
                      </a:r>
                    </a:p>
                    <a:p>
                      <a:pPr marL="0" marR="0">
                        <a:lnSpc>
                          <a:spcPct val="107000"/>
                        </a:lnSpc>
                        <a:spcBef>
                          <a:spcPts val="0"/>
                        </a:spcBef>
                        <a:spcAft>
                          <a:spcPts val="0"/>
                        </a:spcAft>
                      </a:pPr>
                      <a:r>
                        <a:rPr lang="en-US" sz="1600" u="none" strike="noStrike" dirty="0">
                          <a:effectLst/>
                        </a:rPr>
                        <a:t> </a:t>
                      </a:r>
                      <a:endParaRPr lang="en-US" sz="1600" dirty="0">
                        <a:effectLst/>
                        <a:latin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Designate land to accommodate a variety of uses in locations that are compatible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Short-term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3323926009"/>
                  </a:ext>
                </a:extLst>
              </a:tr>
              <a:tr h="518896">
                <a:tc vMerge="1">
                  <a:txBody>
                    <a:bodyPr/>
                    <a:lstStyle/>
                    <a:p>
                      <a:endParaRPr lang="en-US"/>
                    </a:p>
                  </a:txBody>
                  <a:tcPr/>
                </a:tc>
                <a:tc>
                  <a:txBody>
                    <a:bodyPr/>
                    <a:lstStyle/>
                    <a:p>
                      <a:pPr marL="0" marR="0">
                        <a:lnSpc>
                          <a:spcPct val="107000"/>
                        </a:lnSpc>
                        <a:spcBef>
                          <a:spcPts val="0"/>
                        </a:spcBef>
                        <a:spcAft>
                          <a:spcPts val="0"/>
                        </a:spcAft>
                      </a:pPr>
                      <a:r>
                        <a:rPr lang="en-US" sz="1600" dirty="0">
                          <a:effectLst/>
                        </a:rPr>
                        <a:t>Require new residential neighborhoods or provide a pedestrian connection to other parts of the 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Short-term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1783419991"/>
                  </a:ext>
                </a:extLst>
              </a:tr>
              <a:tr h="518896">
                <a:tc vMerge="1">
                  <a:txBody>
                    <a:bodyPr/>
                    <a:lstStyle/>
                    <a:p>
                      <a:pPr marL="0" marR="0">
                        <a:lnSpc>
                          <a:spcPct val="107000"/>
                        </a:lnSpc>
                        <a:spcBef>
                          <a:spcPts val="0"/>
                        </a:spcBef>
                        <a:spcAft>
                          <a:spcPts val="0"/>
                        </a:spcAft>
                      </a:pPr>
                      <a:r>
                        <a:rPr lang="en-US" sz="700" u="none" strike="noStrike"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tc>
                <a:tc>
                  <a:txBody>
                    <a:bodyPr/>
                    <a:lstStyle/>
                    <a:p>
                      <a:pPr marL="0" marR="0">
                        <a:lnSpc>
                          <a:spcPct val="107000"/>
                        </a:lnSpc>
                        <a:spcBef>
                          <a:spcPts val="0"/>
                        </a:spcBef>
                        <a:spcAft>
                          <a:spcPts val="0"/>
                        </a:spcAft>
                      </a:pPr>
                      <a:r>
                        <a:rPr lang="en-US" sz="1600" dirty="0">
                          <a:effectLst/>
                        </a:rPr>
                        <a:t>Study the development feasibility of land located northeast abutting the existing community for future annexation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tc>
                  <a:txBody>
                    <a:bodyPr/>
                    <a:lstStyle/>
                    <a:p>
                      <a:pPr marL="0" marR="0">
                        <a:lnSpc>
                          <a:spcPct val="107000"/>
                        </a:lnSpc>
                        <a:spcBef>
                          <a:spcPts val="0"/>
                        </a:spcBef>
                        <a:spcAft>
                          <a:spcPts val="0"/>
                        </a:spcAft>
                      </a:pPr>
                      <a:r>
                        <a:rPr lang="en-US" sz="1600" dirty="0">
                          <a:effectLst/>
                        </a:rPr>
                        <a:t>Mid-term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2" marR="42242" marT="0" marB="0" anchor="ctr"/>
                </a:tc>
                <a:extLst>
                  <a:ext uri="{0D108BD9-81ED-4DB2-BD59-A6C34878D82A}">
                    <a16:rowId xmlns:a16="http://schemas.microsoft.com/office/drawing/2014/main" val="1366857094"/>
                  </a:ext>
                </a:extLst>
              </a:tr>
            </a:tbl>
          </a:graphicData>
        </a:graphic>
      </p:graphicFrame>
      <p:sp>
        <p:nvSpPr>
          <p:cNvPr id="5" name="Title 4">
            <a:extLst>
              <a:ext uri="{FF2B5EF4-FFF2-40B4-BE49-F238E27FC236}">
                <a16:creationId xmlns:a16="http://schemas.microsoft.com/office/drawing/2014/main" id="{774DBC97-395E-BD5E-34FF-6541252DE39A}"/>
              </a:ext>
            </a:extLst>
          </p:cNvPr>
          <p:cNvSpPr>
            <a:spLocks noGrp="1"/>
          </p:cNvSpPr>
          <p:nvPr>
            <p:ph type="title"/>
          </p:nvPr>
        </p:nvSpPr>
        <p:spPr>
          <a:xfrm>
            <a:off x="300857" y="2090738"/>
            <a:ext cx="4042543" cy="776055"/>
          </a:xfrm>
        </p:spPr>
        <p:txBody>
          <a:bodyPr/>
          <a:lstStyle/>
          <a:p>
            <a:r>
              <a:rPr lang="en-US" dirty="0"/>
              <a:t>Implementation</a:t>
            </a:r>
            <a:br>
              <a:rPr lang="en-US" dirty="0"/>
            </a:br>
            <a:r>
              <a:rPr lang="en-US" dirty="0"/>
              <a:t>Matrix</a:t>
            </a:r>
          </a:p>
        </p:txBody>
      </p:sp>
    </p:spTree>
    <p:extLst>
      <p:ext uri="{BB962C8B-B14F-4D97-AF65-F5344CB8AC3E}">
        <p14:creationId xmlns:p14="http://schemas.microsoft.com/office/powerpoint/2010/main" val="69509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a:extLst>
              <a:ext uri="{FF2B5EF4-FFF2-40B4-BE49-F238E27FC236}">
                <a16:creationId xmlns:a16="http://schemas.microsoft.com/office/drawing/2014/main" id="{249B9AAC-5B49-278C-17FA-3CE2AD06036A}"/>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t="8321" b="8321"/>
          <a:stretch>
            <a:fillRect/>
          </a:stretch>
        </p:blipFill>
        <p:spPr bwMode="auto">
          <a:xfrm>
            <a:off x="0" y="0"/>
            <a:ext cx="12192000" cy="60420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14B91B9-448E-A652-769E-EE61602152B6}"/>
              </a:ext>
            </a:extLst>
          </p:cNvPr>
          <p:cNvSpPr/>
          <p:nvPr/>
        </p:nvSpPr>
        <p:spPr>
          <a:xfrm>
            <a:off x="0" y="1223572"/>
            <a:ext cx="12192000" cy="410307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highlight>
                <a:srgbClr val="0EAAE3"/>
              </a:highlight>
            </a:endParaRPr>
          </a:p>
        </p:txBody>
      </p:sp>
      <p:sp>
        <p:nvSpPr>
          <p:cNvPr id="15" name="Title 14">
            <a:extLst>
              <a:ext uri="{FF2B5EF4-FFF2-40B4-BE49-F238E27FC236}">
                <a16:creationId xmlns:a16="http://schemas.microsoft.com/office/drawing/2014/main" id="{7A5E2F1B-B898-0DD2-00B0-8B14B5C3DAFE}"/>
              </a:ext>
            </a:extLst>
          </p:cNvPr>
          <p:cNvSpPr>
            <a:spLocks noGrp="1"/>
          </p:cNvSpPr>
          <p:nvPr>
            <p:ph type="title"/>
          </p:nvPr>
        </p:nvSpPr>
        <p:spPr/>
        <p:txBody>
          <a:bodyPr/>
          <a:lstStyle/>
          <a:p>
            <a:r>
              <a:rPr lang="en-US" dirty="0"/>
              <a:t>Getting it Done</a:t>
            </a:r>
          </a:p>
        </p:txBody>
      </p:sp>
      <p:sp>
        <p:nvSpPr>
          <p:cNvPr id="17" name="Text Placeholder 16">
            <a:extLst>
              <a:ext uri="{FF2B5EF4-FFF2-40B4-BE49-F238E27FC236}">
                <a16:creationId xmlns:a16="http://schemas.microsoft.com/office/drawing/2014/main" id="{BD1F165A-3B8D-7D39-B149-40C68C2BA5ED}"/>
              </a:ext>
            </a:extLst>
          </p:cNvPr>
          <p:cNvSpPr>
            <a:spLocks noGrp="1"/>
          </p:cNvSpPr>
          <p:nvPr>
            <p:ph type="body" sz="quarter" idx="13"/>
          </p:nvPr>
        </p:nvSpPr>
        <p:spPr/>
        <p:txBody>
          <a:bodyPr/>
          <a:lstStyle/>
          <a:p>
            <a:endParaRPr lang="en-US" dirty="0"/>
          </a:p>
        </p:txBody>
      </p:sp>
      <p:cxnSp>
        <p:nvCxnSpPr>
          <p:cNvPr id="13" name="Straight Connector 12">
            <a:extLst>
              <a:ext uri="{FF2B5EF4-FFF2-40B4-BE49-F238E27FC236}">
                <a16:creationId xmlns:a16="http://schemas.microsoft.com/office/drawing/2014/main" id="{4983A062-8649-20B1-2059-8486BAD7C8E9}"/>
              </a:ext>
            </a:extLst>
          </p:cNvPr>
          <p:cNvCxnSpPr>
            <a:cxnSpLocks/>
          </p:cNvCxnSpPr>
          <p:nvPr/>
        </p:nvCxnSpPr>
        <p:spPr>
          <a:xfrm>
            <a:off x="2002763" y="3074451"/>
            <a:ext cx="77447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42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D888C25-7726-031B-1DDA-BBED74C869AB}"/>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r="4672"/>
          <a:stretch/>
        </p:blipFill>
        <p:spPr bwMode="auto">
          <a:xfrm>
            <a:off x="4029075" y="472550"/>
            <a:ext cx="81629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34D2951-4074-41E4-5EBA-656E521EDFE7}"/>
              </a:ext>
            </a:extLst>
          </p:cNvPr>
          <p:cNvSpPr>
            <a:spLocks noGrp="1"/>
          </p:cNvSpPr>
          <p:nvPr>
            <p:ph type="title"/>
          </p:nvPr>
        </p:nvSpPr>
        <p:spPr>
          <a:xfrm>
            <a:off x="525493" y="1602254"/>
            <a:ext cx="3215550" cy="787392"/>
          </a:xfrm>
        </p:spPr>
        <p:txBody>
          <a:bodyPr/>
          <a:lstStyle/>
          <a:p>
            <a:r>
              <a:rPr lang="en-US" dirty="0"/>
              <a:t>Regulatory Side</a:t>
            </a:r>
          </a:p>
        </p:txBody>
      </p:sp>
      <p:sp>
        <p:nvSpPr>
          <p:cNvPr id="5" name="Text Placeholder 4">
            <a:extLst>
              <a:ext uri="{FF2B5EF4-FFF2-40B4-BE49-F238E27FC236}">
                <a16:creationId xmlns:a16="http://schemas.microsoft.com/office/drawing/2014/main" id="{06340BCF-A47D-88CA-E277-CB0339CA9C35}"/>
              </a:ext>
            </a:extLst>
          </p:cNvPr>
          <p:cNvSpPr>
            <a:spLocks noGrp="1"/>
          </p:cNvSpPr>
          <p:nvPr>
            <p:ph type="body" sz="quarter" idx="11"/>
          </p:nvPr>
        </p:nvSpPr>
        <p:spPr/>
        <p:txBody>
          <a:bodyPr/>
          <a:lstStyle/>
          <a:p>
            <a:r>
              <a:rPr lang="en-US" i="1" dirty="0"/>
              <a:t>Who should be involved?</a:t>
            </a:r>
          </a:p>
        </p:txBody>
      </p:sp>
      <p:sp>
        <p:nvSpPr>
          <p:cNvPr id="6" name="Text Placeholder 5">
            <a:extLst>
              <a:ext uri="{FF2B5EF4-FFF2-40B4-BE49-F238E27FC236}">
                <a16:creationId xmlns:a16="http://schemas.microsoft.com/office/drawing/2014/main" id="{AEC606E1-E320-0100-F5EF-E22F34248DA9}"/>
              </a:ext>
            </a:extLst>
          </p:cNvPr>
          <p:cNvSpPr>
            <a:spLocks noGrp="1"/>
          </p:cNvSpPr>
          <p:nvPr>
            <p:ph type="body" sz="quarter" idx="12"/>
          </p:nvPr>
        </p:nvSpPr>
        <p:spPr>
          <a:xfrm>
            <a:off x="696470" y="4083538"/>
            <a:ext cx="1560956" cy="500276"/>
          </a:xfrm>
        </p:spPr>
        <p:txBody>
          <a:bodyPr/>
          <a:lstStyle/>
          <a:p>
            <a:r>
              <a:rPr lang="en-US" dirty="0"/>
              <a:t>City</a:t>
            </a:r>
          </a:p>
        </p:txBody>
      </p:sp>
      <p:sp>
        <p:nvSpPr>
          <p:cNvPr id="54" name="Text Placeholder 53">
            <a:extLst>
              <a:ext uri="{FF2B5EF4-FFF2-40B4-BE49-F238E27FC236}">
                <a16:creationId xmlns:a16="http://schemas.microsoft.com/office/drawing/2014/main" id="{BCFA3B6F-5644-050E-EEAD-92C00DFE2349}"/>
              </a:ext>
            </a:extLst>
          </p:cNvPr>
          <p:cNvSpPr>
            <a:spLocks noGrp="1"/>
          </p:cNvSpPr>
          <p:nvPr>
            <p:ph type="body" sz="quarter" idx="13"/>
          </p:nvPr>
        </p:nvSpPr>
        <p:spPr>
          <a:xfrm>
            <a:off x="696470" y="4762786"/>
            <a:ext cx="1560956" cy="500276"/>
          </a:xfrm>
        </p:spPr>
        <p:txBody>
          <a:bodyPr/>
          <a:lstStyle/>
          <a:p>
            <a:r>
              <a:rPr lang="en-US" dirty="0"/>
              <a:t>County</a:t>
            </a:r>
          </a:p>
        </p:txBody>
      </p:sp>
    </p:spTree>
    <p:extLst>
      <p:ext uri="{BB962C8B-B14F-4D97-AF65-F5344CB8AC3E}">
        <p14:creationId xmlns:p14="http://schemas.microsoft.com/office/powerpoint/2010/main" val="3288426684"/>
      </p:ext>
    </p:extLst>
  </p:cSld>
  <p:clrMapOvr>
    <a:masterClrMapping/>
  </p:clrMapOvr>
  <p:extLst>
    <p:ext uri="{6950BFC3-D8DA-4A85-94F7-54DA5524770B}">
      <p188:commentRel xmlns:p188="http://schemas.microsoft.com/office/powerpoint/2018/8/main" xmlns="" r:id="rId4"/>
    </p:ext>
  </p:extLst>
</p:sld>
</file>

<file path=ppt/theme/theme1.xml><?xml version="1.0" encoding="utf-8"?>
<a:theme xmlns:a="http://schemas.openxmlformats.org/drawingml/2006/main" name="Office Theme">
  <a:themeElements>
    <a:clrScheme name="BMI">
      <a:dk1>
        <a:srgbClr val="005F33"/>
      </a:dk1>
      <a:lt1>
        <a:srgbClr val="FFFFFF"/>
      </a:lt1>
      <a:dk2>
        <a:srgbClr val="767776"/>
      </a:dk2>
      <a:lt2>
        <a:srgbClr val="EEECE1"/>
      </a:lt2>
      <a:accent1>
        <a:srgbClr val="005F33"/>
      </a:accent1>
      <a:accent2>
        <a:srgbClr val="608E3B"/>
      </a:accent2>
      <a:accent3>
        <a:srgbClr val="0067A4"/>
      </a:accent3>
      <a:accent4>
        <a:srgbClr val="767776"/>
      </a:accent4>
      <a:accent5>
        <a:srgbClr val="F1AE37"/>
      </a:accent5>
      <a:accent6>
        <a:srgbClr val="E46E2A"/>
      </a:accent6>
      <a:hlink>
        <a:srgbClr val="F2B02E"/>
      </a:hlink>
      <a:folHlink>
        <a:srgbClr val="608E3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youts Renamed_MW.pptx" id="{22B89286-4979-4938-9501-041A158C3B5D}" vid="{579CA13A-3CCC-4A68-AA40-A8F2CAF3B8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0864B63C54984D8A07476D33C09A2C" ma:contentTypeVersion="6" ma:contentTypeDescription="Create a new document." ma:contentTypeScope="" ma:versionID="e36449e3e28f02e0ceaf0f07e4cf051d">
  <xsd:schema xmlns:xsd="http://www.w3.org/2001/XMLSchema" xmlns:xs="http://www.w3.org/2001/XMLSchema" xmlns:p="http://schemas.microsoft.com/office/2006/metadata/properties" xmlns:ns2="31e24e1c-591a-4eca-9b03-7bddb18e68bc" xmlns:ns3="cfe869bb-52fa-45cf-9ccc-c3cac78d0703" targetNamespace="http://schemas.microsoft.com/office/2006/metadata/properties" ma:root="true" ma:fieldsID="ae236e8427a5d46ec915cbea7fc7910d" ns2:_="" ns3:_="">
    <xsd:import namespace="31e24e1c-591a-4eca-9b03-7bddb18e68bc"/>
    <xsd:import namespace="cfe869bb-52fa-45cf-9ccc-c3cac78d0703"/>
    <xsd:element name="properties">
      <xsd:complexType>
        <xsd:sequence>
          <xsd:element name="documentManagement">
            <xsd:complexType>
              <xsd:all>
                <xsd:element ref="ns2:Catagory"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4e1c-591a-4eca-9b03-7bddb18e68bc" elementFormDefault="qualified">
    <xsd:import namespace="http://schemas.microsoft.com/office/2006/documentManagement/types"/>
    <xsd:import namespace="http://schemas.microsoft.com/office/infopath/2007/PartnerControls"/>
    <xsd:element name="Catagory" ma:index="8" nillable="true" ma:displayName="Catagory" ma:format="Dropdown" ma:internalName="Catagory">
      <xsd:simpleType>
        <xsd:restriction base="dms:Choice">
          <xsd:enumeration value="Branding"/>
          <xsd:enumeration value="Corporate"/>
          <xsd:enumeration value="Organizational Structure"/>
          <xsd:enumeration value="Sales Tools"/>
          <xsd:enumeration value="Social Media"/>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e869bb-52fa-45cf-9ccc-c3cac78d070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agory xmlns="31e24e1c-591a-4eca-9b03-7bddb18e68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8D1A56-5DFD-40E3-A43B-44917BBC6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4e1c-591a-4eca-9b03-7bddb18e68bc"/>
    <ds:schemaRef ds:uri="cfe869bb-52fa-45cf-9ccc-c3cac78d0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DF670A-68F7-4366-8A3B-D9A2A9793245}">
  <ds:schemaRefs>
    <ds:schemaRef ds:uri="http://purl.org/dc/terms/"/>
    <ds:schemaRef ds:uri="http://schemas.openxmlformats.org/package/2006/metadata/core-properties"/>
    <ds:schemaRef ds:uri="http://purl.org/dc/dcmitype/"/>
    <ds:schemaRef ds:uri="http://schemas.microsoft.com/office/infopath/2007/PartnerControls"/>
    <ds:schemaRef ds:uri="31e24e1c-591a-4eca-9b03-7bddb18e68bc"/>
    <ds:schemaRef ds:uri="http://schemas.microsoft.com/office/2006/documentManagement/types"/>
    <ds:schemaRef ds:uri="http://schemas.microsoft.com/office/2006/metadata/properties"/>
    <ds:schemaRef ds:uri="cfe869bb-52fa-45cf-9ccc-c3cac78d0703"/>
    <ds:schemaRef ds:uri="http://www.w3.org/XML/1998/namespace"/>
    <ds:schemaRef ds:uri="http://purl.org/dc/elements/1.1/"/>
  </ds:schemaRefs>
</ds:datastoreItem>
</file>

<file path=customXml/itemProps3.xml><?xml version="1.0" encoding="utf-8"?>
<ds:datastoreItem xmlns:ds="http://schemas.openxmlformats.org/officeDocument/2006/customXml" ds:itemID="{EBF834B8-BDA5-45EF-8A58-99179EC2D0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Bolton &amp; Menk PowerPoint Template_2022</Template>
  <TotalTime>469</TotalTime>
  <Words>368</Words>
  <Application>Microsoft Office PowerPoint</Application>
  <PresentationFormat>Widescreen</PresentationFormat>
  <Paragraphs>73</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Courier New</vt:lpstr>
      <vt:lpstr>Roboto</vt:lpstr>
      <vt:lpstr>Segoe UI</vt:lpstr>
      <vt:lpstr>Times New Roman</vt:lpstr>
      <vt:lpstr>Wingdings</vt:lpstr>
      <vt:lpstr>Office Theme</vt:lpstr>
      <vt:lpstr>Implementing Comprehensive Plans: A Roadmap</vt:lpstr>
      <vt:lpstr>What’s a  Comp Plan?</vt:lpstr>
      <vt:lpstr>PowerPoint Presentation</vt:lpstr>
      <vt:lpstr>Bring People and Organizations Together</vt:lpstr>
      <vt:lpstr>PowerPoint Presentation</vt:lpstr>
      <vt:lpstr>Implementation Matrix</vt:lpstr>
      <vt:lpstr>Implementation Matrix</vt:lpstr>
      <vt:lpstr>Getting it Done</vt:lpstr>
      <vt:lpstr>Regulatory Side</vt:lpstr>
      <vt:lpstr>Regulations &amp; Goals</vt:lpstr>
      <vt:lpstr>Take - Aways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SLIDES</dc:title>
  <dc:creator>Kelly Meyers</dc:creator>
  <cp:lastModifiedBy>staff</cp:lastModifiedBy>
  <cp:revision>9</cp:revision>
  <dcterms:created xsi:type="dcterms:W3CDTF">2022-08-25T13:47:45Z</dcterms:created>
  <dcterms:modified xsi:type="dcterms:W3CDTF">2022-09-29T14:11:33Z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0x010100B40864B63C54984D8A07476D33C09A2C</vt:lpwstr>
  </property>
</Properties>
</file>